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8" r:id="rId4"/>
    <p:sldId id="262" r:id="rId5"/>
    <p:sldId id="256" r:id="rId6"/>
    <p:sldId id="26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D4C2198-C083-4B34-A86E-09609C31860D}" type="datetimeFigureOut">
              <a:rPr lang="en-US" smtClean="0"/>
              <a:pPr/>
              <a:t>3/27/2023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4C2198-C083-4B34-A86E-09609C31860D}" type="datetimeFigureOut">
              <a:rPr lang="en-US" smtClean="0"/>
              <a:pPr/>
              <a:t>3/27/2023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4C2198-C083-4B34-A86E-09609C31860D}" type="datetimeFigureOut">
              <a:rPr lang="en-US" smtClean="0"/>
              <a:pPr/>
              <a:t>3/27/2023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D4C2198-C083-4B34-A86E-09609C31860D}" type="datetimeFigureOut">
              <a:rPr lang="en-US" smtClean="0"/>
              <a:pPr/>
              <a:t>3/27/2023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D4C2198-C083-4B34-A86E-09609C31860D}" type="datetimeFigureOut">
              <a:rPr lang="en-US" smtClean="0"/>
              <a:pPr/>
              <a:t>3/27/2023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D4C2198-C083-4B34-A86E-09609C31860D}" type="datetimeFigureOut">
              <a:rPr lang="en-US" smtClean="0"/>
              <a:pPr/>
              <a:t>3/27/2023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4C2198-C083-4B34-A86E-09609C31860D}" type="datetimeFigureOut">
              <a:rPr lang="en-US" smtClean="0"/>
              <a:pPr/>
              <a:t>3/27/2023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4C2198-C083-4B34-A86E-09609C31860D}" type="datetimeFigureOut">
              <a:rPr lang="en-US" smtClean="0"/>
              <a:pPr/>
              <a:t>3/27/2023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4C2198-C083-4B34-A86E-09609C31860D}" type="datetimeFigureOut">
              <a:rPr lang="en-US" smtClean="0"/>
              <a:pPr/>
              <a:t>3/27/2023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4C2198-C083-4B34-A86E-09609C31860D}" type="datetimeFigureOut">
              <a:rPr lang="en-US" smtClean="0"/>
              <a:pPr/>
              <a:t>3/27/2023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4C2198-C083-4B34-A86E-09609C31860D}" type="datetimeFigureOut">
              <a:rPr lang="en-US" smtClean="0"/>
              <a:pPr/>
              <a:t>3/27/2023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C3550F-A447-4159-8E80-FCAE12E53D9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alpha val="37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C2198-C083-4B34-A86E-09609C31860D}" type="datetimeFigureOut">
              <a:rPr lang="en-US" smtClean="0"/>
              <a:pPr/>
              <a:t>3/27/2023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C3550F-A447-4159-8E80-FCAE12E53D9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 name="Group 148"/>
          <p:cNvGrpSpPr/>
          <p:nvPr/>
        </p:nvGrpSpPr>
        <p:grpSpPr>
          <a:xfrm>
            <a:off x="1053288" y="285728"/>
            <a:ext cx="6947736" cy="5916095"/>
            <a:chOff x="1053288" y="285728"/>
            <a:chExt cx="6947736" cy="5916095"/>
          </a:xfrm>
        </p:grpSpPr>
        <p:sp>
          <p:nvSpPr>
            <p:cNvPr id="143" name="Rectangle 142"/>
            <p:cNvSpPr/>
            <p:nvPr/>
          </p:nvSpPr>
          <p:spPr>
            <a:xfrm>
              <a:off x="1053288" y="285728"/>
              <a:ext cx="6947736" cy="461665"/>
            </a:xfrm>
            <a:prstGeom prst="rect">
              <a:avLst/>
            </a:prstGeom>
          </p:spPr>
          <p:txBody>
            <a:bodyPr wrap="none">
              <a:spAutoFit/>
            </a:bodyPr>
            <a:lstStyle/>
            <a:p>
              <a:pPr algn="ctr"/>
              <a:r>
                <a:rPr lang="en-GB" sz="2400" b="1" dirty="0" smtClean="0">
                  <a:latin typeface="Agency FB" pitchFamily="34" charset="0"/>
                </a:rPr>
                <a:t>This is what you are trading Up and Down moves with Inverse On</a:t>
              </a:r>
            </a:p>
          </p:txBody>
        </p:sp>
        <p:grpSp>
          <p:nvGrpSpPr>
            <p:cNvPr id="148" name="Group 147"/>
            <p:cNvGrpSpPr/>
            <p:nvPr/>
          </p:nvGrpSpPr>
          <p:grpSpPr>
            <a:xfrm>
              <a:off x="1062413" y="857232"/>
              <a:ext cx="6935415" cy="5344591"/>
              <a:chOff x="1062413" y="857232"/>
              <a:chExt cx="6935415" cy="5344591"/>
            </a:xfrm>
          </p:grpSpPr>
          <p:grpSp>
            <p:nvGrpSpPr>
              <p:cNvPr id="142" name="Group 141"/>
              <p:cNvGrpSpPr/>
              <p:nvPr/>
            </p:nvGrpSpPr>
            <p:grpSpPr>
              <a:xfrm>
                <a:off x="1062413" y="1285860"/>
                <a:ext cx="6929486" cy="4260740"/>
                <a:chOff x="857224" y="1285860"/>
                <a:chExt cx="6929486" cy="4260740"/>
              </a:xfrm>
            </p:grpSpPr>
            <p:grpSp>
              <p:nvGrpSpPr>
                <p:cNvPr id="2" name="Group 1">
                  <a:extLst>
                    <a:ext uri="{FF2B5EF4-FFF2-40B4-BE49-F238E27FC236}">
                      <a16:creationId xmlns="" xmlns:a16="http://schemas.microsoft.com/office/drawing/2014/main" id="{4E2029B3-1903-7F5B-D1CD-45592327485A}"/>
                    </a:ext>
                  </a:extLst>
                </p:cNvPr>
                <p:cNvGrpSpPr>
                  <a:grpSpLocks noChangeAspect="1"/>
                </p:cNvGrpSpPr>
                <p:nvPr/>
              </p:nvGrpSpPr>
              <p:grpSpPr>
                <a:xfrm>
                  <a:off x="2296855" y="3809241"/>
                  <a:ext cx="3890481" cy="1737359"/>
                  <a:chOff x="4238950" y="2304624"/>
                  <a:chExt cx="4357201" cy="1945783"/>
                </a:xfrm>
              </p:grpSpPr>
              <p:grpSp>
                <p:nvGrpSpPr>
                  <p:cNvPr id="3" name="Group 139">
                    <a:extLst>
                      <a:ext uri="{FF2B5EF4-FFF2-40B4-BE49-F238E27FC236}">
                        <a16:creationId xmlns="" xmlns:a16="http://schemas.microsoft.com/office/drawing/2014/main" id="{3B33C7BC-42A6-1156-DA41-5E7CD6950146}"/>
                      </a:ext>
                    </a:extLst>
                  </p:cNvPr>
                  <p:cNvGrpSpPr/>
                  <p:nvPr/>
                </p:nvGrpSpPr>
                <p:grpSpPr>
                  <a:xfrm>
                    <a:off x="4238950" y="2304624"/>
                    <a:ext cx="4357201" cy="1945783"/>
                    <a:chOff x="3088472" y="2700563"/>
                    <a:chExt cx="5723025" cy="2555716"/>
                  </a:xfrm>
                </p:grpSpPr>
                <p:sp>
                  <p:nvSpPr>
                    <p:cNvPr id="50" name="Oval 49">
                      <a:extLst>
                        <a:ext uri="{FF2B5EF4-FFF2-40B4-BE49-F238E27FC236}">
                          <a16:creationId xmlns="" xmlns:a16="http://schemas.microsoft.com/office/drawing/2014/main" id="{46D0C95B-790A-D50A-1B2F-6CF47A5D19A8}"/>
                        </a:ext>
                      </a:extLst>
                    </p:cNvPr>
                    <p:cNvSpPr/>
                    <p:nvPr/>
                  </p:nvSpPr>
                  <p:spPr>
                    <a:xfrm>
                      <a:off x="8186949" y="3093956"/>
                      <a:ext cx="624548" cy="65967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Agency FB" panose="020B0503020202020204" pitchFamily="34" charset="0"/>
                        </a:rPr>
                        <a:t>+</a:t>
                      </a:r>
                    </a:p>
                  </p:txBody>
                </p:sp>
                <p:sp>
                  <p:nvSpPr>
                    <p:cNvPr id="51" name="Oval 50">
                      <a:extLst>
                        <a:ext uri="{FF2B5EF4-FFF2-40B4-BE49-F238E27FC236}">
                          <a16:creationId xmlns="" xmlns:a16="http://schemas.microsoft.com/office/drawing/2014/main" id="{52398B08-B251-A4CF-B081-30FB0ADC75B0}"/>
                        </a:ext>
                      </a:extLst>
                    </p:cNvPr>
                    <p:cNvSpPr/>
                    <p:nvPr/>
                  </p:nvSpPr>
                  <p:spPr>
                    <a:xfrm>
                      <a:off x="3088472" y="3562467"/>
                      <a:ext cx="624548" cy="993075"/>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latin typeface="Agency FB" panose="020B0503020202020204" pitchFamily="34" charset="0"/>
                        </a:rPr>
                        <a:t>R</a:t>
                      </a:r>
                    </a:p>
                  </p:txBody>
                </p:sp>
                <p:sp>
                  <p:nvSpPr>
                    <p:cNvPr id="52" name="Oval 51">
                      <a:extLst>
                        <a:ext uri="{FF2B5EF4-FFF2-40B4-BE49-F238E27FC236}">
                          <a16:creationId xmlns="" xmlns:a16="http://schemas.microsoft.com/office/drawing/2014/main" id="{8746848D-638C-E5DE-73AC-BABF5ECE6E1B}"/>
                        </a:ext>
                      </a:extLst>
                    </p:cNvPr>
                    <p:cNvSpPr/>
                    <p:nvPr/>
                  </p:nvSpPr>
                  <p:spPr>
                    <a:xfrm>
                      <a:off x="8159239" y="4266306"/>
                      <a:ext cx="624548" cy="63128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Agency FB" panose="020B0503020202020204" pitchFamily="34" charset="0"/>
                        </a:rPr>
                        <a:t>-</a:t>
                      </a:r>
                    </a:p>
                  </p:txBody>
                </p:sp>
                <p:sp>
                  <p:nvSpPr>
                    <p:cNvPr id="53" name="Rectangle 52">
                      <a:extLst>
                        <a:ext uri="{FF2B5EF4-FFF2-40B4-BE49-F238E27FC236}">
                          <a16:creationId xmlns="" xmlns:a16="http://schemas.microsoft.com/office/drawing/2014/main" id="{CFE74525-7223-4156-DE14-F867B5AC3D64}"/>
                        </a:ext>
                      </a:extLst>
                    </p:cNvPr>
                    <p:cNvSpPr/>
                    <p:nvPr/>
                  </p:nvSpPr>
                  <p:spPr>
                    <a:xfrm>
                      <a:off x="3429000" y="2971800"/>
                      <a:ext cx="31242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54" name="Rectangle 53">
                      <a:extLst>
                        <a:ext uri="{FF2B5EF4-FFF2-40B4-BE49-F238E27FC236}">
                          <a16:creationId xmlns="" xmlns:a16="http://schemas.microsoft.com/office/drawing/2014/main" id="{D8C4304F-72FF-5BCF-CCB8-AA89179E4511}"/>
                        </a:ext>
                      </a:extLst>
                    </p:cNvPr>
                    <p:cNvSpPr/>
                    <p:nvPr/>
                  </p:nvSpPr>
                  <p:spPr>
                    <a:xfrm>
                      <a:off x="3429000" y="2700563"/>
                      <a:ext cx="4991920" cy="445071"/>
                    </a:xfrm>
                    <a:prstGeom prst="rect">
                      <a:avLst/>
                    </a:prstGeom>
                    <a:solidFill>
                      <a:srgbClr val="7030A0"/>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55" name="Rectangle 54">
                      <a:extLst>
                        <a:ext uri="{FF2B5EF4-FFF2-40B4-BE49-F238E27FC236}">
                          <a16:creationId xmlns="" xmlns:a16="http://schemas.microsoft.com/office/drawing/2014/main" id="{20FE559F-D52B-289C-0C68-8929A73FDBD0}"/>
                        </a:ext>
                      </a:extLst>
                    </p:cNvPr>
                    <p:cNvSpPr/>
                    <p:nvPr/>
                  </p:nvSpPr>
                  <p:spPr>
                    <a:xfrm>
                      <a:off x="3429000" y="4811208"/>
                      <a:ext cx="4991920" cy="445071"/>
                    </a:xfrm>
                    <a:prstGeom prst="rect">
                      <a:avLst/>
                    </a:prstGeom>
                    <a:solidFill>
                      <a:srgbClr val="7030A0"/>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56" name="Rectangle 55">
                      <a:extLst>
                        <a:ext uri="{FF2B5EF4-FFF2-40B4-BE49-F238E27FC236}">
                          <a16:creationId xmlns="" xmlns:a16="http://schemas.microsoft.com/office/drawing/2014/main" id="{E263775E-2911-8518-AE53-EBAB336EB6DA}"/>
                        </a:ext>
                      </a:extLst>
                    </p:cNvPr>
                    <p:cNvSpPr/>
                    <p:nvPr/>
                  </p:nvSpPr>
                  <p:spPr>
                    <a:xfrm>
                      <a:off x="3429000" y="3149497"/>
                      <a:ext cx="4991920" cy="595681"/>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57" name="Rectangle 56">
                      <a:extLst>
                        <a:ext uri="{FF2B5EF4-FFF2-40B4-BE49-F238E27FC236}">
                          <a16:creationId xmlns="" xmlns:a16="http://schemas.microsoft.com/office/drawing/2014/main" id="{A53F512D-1CF7-5A86-C63D-5AEB11C16AB1}"/>
                        </a:ext>
                      </a:extLst>
                    </p:cNvPr>
                    <p:cNvSpPr/>
                    <p:nvPr/>
                  </p:nvSpPr>
                  <p:spPr>
                    <a:xfrm>
                      <a:off x="3429000" y="3757967"/>
                      <a:ext cx="4991920" cy="534295"/>
                    </a:xfrm>
                    <a:prstGeom prst="rect">
                      <a:avLst/>
                    </a:prstGeom>
                    <a:solidFill>
                      <a:schemeClr val="bg1"/>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58" name="Rectangle 57">
                      <a:extLst>
                        <a:ext uri="{FF2B5EF4-FFF2-40B4-BE49-F238E27FC236}">
                          <a16:creationId xmlns="" xmlns:a16="http://schemas.microsoft.com/office/drawing/2014/main" id="{481ED8BD-68E9-C159-3BDF-A351F7304A25}"/>
                        </a:ext>
                      </a:extLst>
                    </p:cNvPr>
                    <p:cNvSpPr/>
                    <p:nvPr/>
                  </p:nvSpPr>
                  <p:spPr>
                    <a:xfrm>
                      <a:off x="3429000" y="4289937"/>
                      <a:ext cx="4991920" cy="534295"/>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grpSp>
              <p:grpSp>
                <p:nvGrpSpPr>
                  <p:cNvPr id="4" name="Group 140">
                    <a:extLst>
                      <a:ext uri="{FF2B5EF4-FFF2-40B4-BE49-F238E27FC236}">
                        <a16:creationId xmlns="" xmlns:a16="http://schemas.microsoft.com/office/drawing/2014/main" id="{24E54E29-4BED-6BC1-7FC0-216ED9BCA8F2}"/>
                      </a:ext>
                    </a:extLst>
                  </p:cNvPr>
                  <p:cNvGrpSpPr/>
                  <p:nvPr/>
                </p:nvGrpSpPr>
                <p:grpSpPr>
                  <a:xfrm>
                    <a:off x="4528097" y="2315957"/>
                    <a:ext cx="3772044" cy="1915913"/>
                    <a:chOff x="4519044" y="2315957"/>
                    <a:chExt cx="3772044" cy="1915913"/>
                  </a:xfrm>
                </p:grpSpPr>
                <p:sp>
                  <p:nvSpPr>
                    <p:cNvPr id="5" name="Rectangle: Rounded Corners 141">
                      <a:extLst>
                        <a:ext uri="{FF2B5EF4-FFF2-40B4-BE49-F238E27FC236}">
                          <a16:creationId xmlns="" xmlns:a16="http://schemas.microsoft.com/office/drawing/2014/main" id="{6B0AD503-7900-5D37-829B-26D8BBBE5007}"/>
                        </a:ext>
                      </a:extLst>
                    </p:cNvPr>
                    <p:cNvSpPr>
                      <a:spLocks noChangeAspect="1"/>
                    </p:cNvSpPr>
                    <p:nvPr/>
                  </p:nvSpPr>
                  <p:spPr>
                    <a:xfrm>
                      <a:off x="4561179"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n</a:t>
                      </a:r>
                    </a:p>
                  </p:txBody>
                </p:sp>
                <p:sp>
                  <p:nvSpPr>
                    <p:cNvPr id="6" name="Rectangle: Rounded Corners 142">
                      <a:extLst>
                        <a:ext uri="{FF2B5EF4-FFF2-40B4-BE49-F238E27FC236}">
                          <a16:creationId xmlns="" xmlns:a16="http://schemas.microsoft.com/office/drawing/2014/main" id="{3CC304F6-D474-18F5-1C45-8D7888CF2E40}"/>
                        </a:ext>
                      </a:extLst>
                    </p:cNvPr>
                    <p:cNvSpPr>
                      <a:spLocks noChangeAspect="1"/>
                    </p:cNvSpPr>
                    <p:nvPr/>
                  </p:nvSpPr>
                  <p:spPr>
                    <a:xfrm>
                      <a:off x="4970273"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2n</a:t>
                      </a:r>
                    </a:p>
                  </p:txBody>
                </p:sp>
                <p:sp>
                  <p:nvSpPr>
                    <p:cNvPr id="7" name="Rectangle: Rounded Corners 143">
                      <a:extLst>
                        <a:ext uri="{FF2B5EF4-FFF2-40B4-BE49-F238E27FC236}">
                          <a16:creationId xmlns="" xmlns:a16="http://schemas.microsoft.com/office/drawing/2014/main" id="{02DDBC5E-CD2C-ACA9-12EA-E92B9BF29C88}"/>
                        </a:ext>
                      </a:extLst>
                    </p:cNvPr>
                    <p:cNvSpPr>
                      <a:spLocks noChangeAspect="1"/>
                    </p:cNvSpPr>
                    <p:nvPr/>
                  </p:nvSpPr>
                  <p:spPr>
                    <a:xfrm>
                      <a:off x="5378198"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3n</a:t>
                      </a:r>
                    </a:p>
                  </p:txBody>
                </p:sp>
                <p:sp>
                  <p:nvSpPr>
                    <p:cNvPr id="8" name="Rectangle: Rounded Corners 144">
                      <a:extLst>
                        <a:ext uri="{FF2B5EF4-FFF2-40B4-BE49-F238E27FC236}">
                          <a16:creationId xmlns="" xmlns:a16="http://schemas.microsoft.com/office/drawing/2014/main" id="{0167E4C8-D84B-0733-C2C8-462F5ADE4945}"/>
                        </a:ext>
                      </a:extLst>
                    </p:cNvPr>
                    <p:cNvSpPr>
                      <a:spLocks noChangeAspect="1"/>
                    </p:cNvSpPr>
                    <p:nvPr/>
                  </p:nvSpPr>
                  <p:spPr>
                    <a:xfrm>
                      <a:off x="5787452"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4n</a:t>
                      </a:r>
                    </a:p>
                  </p:txBody>
                </p:sp>
                <p:sp>
                  <p:nvSpPr>
                    <p:cNvPr id="9" name="Rectangle: Rounded Corners 145">
                      <a:extLst>
                        <a:ext uri="{FF2B5EF4-FFF2-40B4-BE49-F238E27FC236}">
                          <a16:creationId xmlns="" xmlns:a16="http://schemas.microsoft.com/office/drawing/2014/main" id="{67C1445D-D99F-A62F-C2BF-A0732902E916}"/>
                        </a:ext>
                      </a:extLst>
                    </p:cNvPr>
                    <p:cNvSpPr>
                      <a:spLocks noChangeAspect="1"/>
                    </p:cNvSpPr>
                    <p:nvPr/>
                  </p:nvSpPr>
                  <p:spPr>
                    <a:xfrm>
                      <a:off x="6199368"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5n</a:t>
                      </a:r>
                    </a:p>
                  </p:txBody>
                </p:sp>
                <p:sp>
                  <p:nvSpPr>
                    <p:cNvPr id="10" name="Rectangle: Rounded Corners 146">
                      <a:extLst>
                        <a:ext uri="{FF2B5EF4-FFF2-40B4-BE49-F238E27FC236}">
                          <a16:creationId xmlns="" xmlns:a16="http://schemas.microsoft.com/office/drawing/2014/main" id="{FB4AEE37-464A-F020-D78F-F658406DB673}"/>
                        </a:ext>
                      </a:extLst>
                    </p:cNvPr>
                    <p:cNvSpPr>
                      <a:spLocks noChangeAspect="1"/>
                    </p:cNvSpPr>
                    <p:nvPr/>
                  </p:nvSpPr>
                  <p:spPr>
                    <a:xfrm>
                      <a:off x="6605561"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6n</a:t>
                      </a:r>
                    </a:p>
                  </p:txBody>
                </p:sp>
                <p:sp>
                  <p:nvSpPr>
                    <p:cNvPr id="11" name="Rectangle: Rounded Corners 147">
                      <a:extLst>
                        <a:ext uri="{FF2B5EF4-FFF2-40B4-BE49-F238E27FC236}">
                          <a16:creationId xmlns="" xmlns:a16="http://schemas.microsoft.com/office/drawing/2014/main" id="{7AB4BF77-AFDE-DB3C-C817-99F3D1B63590}"/>
                        </a:ext>
                      </a:extLst>
                    </p:cNvPr>
                    <p:cNvSpPr>
                      <a:spLocks noChangeAspect="1"/>
                    </p:cNvSpPr>
                    <p:nvPr/>
                  </p:nvSpPr>
                  <p:spPr>
                    <a:xfrm>
                      <a:off x="7012503"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7n</a:t>
                      </a:r>
                    </a:p>
                  </p:txBody>
                </p:sp>
                <p:sp>
                  <p:nvSpPr>
                    <p:cNvPr id="12" name="Rectangle: Rounded Corners 148">
                      <a:extLst>
                        <a:ext uri="{FF2B5EF4-FFF2-40B4-BE49-F238E27FC236}">
                          <a16:creationId xmlns="" xmlns:a16="http://schemas.microsoft.com/office/drawing/2014/main" id="{EA8566E8-9101-3DE5-9DC7-6BAEB5BF2C0A}"/>
                        </a:ext>
                      </a:extLst>
                    </p:cNvPr>
                    <p:cNvSpPr>
                      <a:spLocks noChangeAspect="1"/>
                    </p:cNvSpPr>
                    <p:nvPr/>
                  </p:nvSpPr>
                  <p:spPr>
                    <a:xfrm>
                      <a:off x="7422702"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8n</a:t>
                      </a:r>
                    </a:p>
                  </p:txBody>
                </p:sp>
                <p:sp>
                  <p:nvSpPr>
                    <p:cNvPr id="13" name="Rectangle: Rounded Corners 149">
                      <a:extLst>
                        <a:ext uri="{FF2B5EF4-FFF2-40B4-BE49-F238E27FC236}">
                          <a16:creationId xmlns="" xmlns:a16="http://schemas.microsoft.com/office/drawing/2014/main" id="{A6343099-72B6-E423-6F52-8A04B8A5EA0B}"/>
                        </a:ext>
                      </a:extLst>
                    </p:cNvPr>
                    <p:cNvSpPr>
                      <a:spLocks noChangeAspect="1"/>
                    </p:cNvSpPr>
                    <p:nvPr/>
                  </p:nvSpPr>
                  <p:spPr>
                    <a:xfrm>
                      <a:off x="7840225"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9n</a:t>
                      </a:r>
                    </a:p>
                  </p:txBody>
                </p:sp>
                <p:sp>
                  <p:nvSpPr>
                    <p:cNvPr id="14" name="Rectangle: Rounded Corners 150">
                      <a:extLst>
                        <a:ext uri="{FF2B5EF4-FFF2-40B4-BE49-F238E27FC236}">
                          <a16:creationId xmlns="" xmlns:a16="http://schemas.microsoft.com/office/drawing/2014/main" id="{4BB48547-623D-38BA-4217-8586BBE2BA18}"/>
                        </a:ext>
                      </a:extLst>
                    </p:cNvPr>
                    <p:cNvSpPr>
                      <a:spLocks noChangeAspect="1"/>
                    </p:cNvSpPr>
                    <p:nvPr/>
                  </p:nvSpPr>
                  <p:spPr>
                    <a:xfrm>
                      <a:off x="4970273" y="3582204"/>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5" name="Rectangle: Rounded Corners 151">
                      <a:extLst>
                        <a:ext uri="{FF2B5EF4-FFF2-40B4-BE49-F238E27FC236}">
                          <a16:creationId xmlns="" xmlns:a16="http://schemas.microsoft.com/office/drawing/2014/main" id="{B7CEF582-41D7-18D7-2FD9-EE6CAF4B4968}"/>
                        </a:ext>
                      </a:extLst>
                    </p:cNvPr>
                    <p:cNvSpPr>
                      <a:spLocks noChangeAspect="1"/>
                    </p:cNvSpPr>
                    <p:nvPr/>
                  </p:nvSpPr>
                  <p:spPr>
                    <a:xfrm>
                      <a:off x="5378198"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6" name="Rectangle: Rounded Corners 152">
                      <a:extLst>
                        <a:ext uri="{FF2B5EF4-FFF2-40B4-BE49-F238E27FC236}">
                          <a16:creationId xmlns="" xmlns:a16="http://schemas.microsoft.com/office/drawing/2014/main" id="{334D91FD-BD01-6BFB-BB0C-3907A33769B1}"/>
                        </a:ext>
                      </a:extLst>
                    </p:cNvPr>
                    <p:cNvSpPr>
                      <a:spLocks noChangeAspect="1"/>
                    </p:cNvSpPr>
                    <p:nvPr/>
                  </p:nvSpPr>
                  <p:spPr>
                    <a:xfrm>
                      <a:off x="5787452"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7" name="Rectangle: Rounded Corners 153">
                      <a:extLst>
                        <a:ext uri="{FF2B5EF4-FFF2-40B4-BE49-F238E27FC236}">
                          <a16:creationId xmlns="" xmlns:a16="http://schemas.microsoft.com/office/drawing/2014/main" id="{87FF2292-DC94-41E0-FD96-6CE67E11BE54}"/>
                        </a:ext>
                      </a:extLst>
                    </p:cNvPr>
                    <p:cNvSpPr>
                      <a:spLocks noChangeAspect="1"/>
                    </p:cNvSpPr>
                    <p:nvPr/>
                  </p:nvSpPr>
                  <p:spPr>
                    <a:xfrm>
                      <a:off x="6199368"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8" name="Rectangle: Rounded Corners 154">
                      <a:extLst>
                        <a:ext uri="{FF2B5EF4-FFF2-40B4-BE49-F238E27FC236}">
                          <a16:creationId xmlns="" xmlns:a16="http://schemas.microsoft.com/office/drawing/2014/main" id="{37EA6062-6371-CAB5-FF44-7B9A6AD5EC6B}"/>
                        </a:ext>
                      </a:extLst>
                    </p:cNvPr>
                    <p:cNvSpPr>
                      <a:spLocks noChangeAspect="1"/>
                    </p:cNvSpPr>
                    <p:nvPr/>
                  </p:nvSpPr>
                  <p:spPr>
                    <a:xfrm>
                      <a:off x="6621629"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9" name="Rectangle: Rounded Corners 155">
                      <a:extLst>
                        <a:ext uri="{FF2B5EF4-FFF2-40B4-BE49-F238E27FC236}">
                          <a16:creationId xmlns="" xmlns:a16="http://schemas.microsoft.com/office/drawing/2014/main" id="{083747A0-112F-8A3E-4810-D7C2BD9ACF30}"/>
                        </a:ext>
                      </a:extLst>
                    </p:cNvPr>
                    <p:cNvSpPr>
                      <a:spLocks noChangeAspect="1"/>
                    </p:cNvSpPr>
                    <p:nvPr/>
                  </p:nvSpPr>
                  <p:spPr>
                    <a:xfrm>
                      <a:off x="7028569"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20" name="Rectangle: Rounded Corners 156">
                      <a:extLst>
                        <a:ext uri="{FF2B5EF4-FFF2-40B4-BE49-F238E27FC236}">
                          <a16:creationId xmlns="" xmlns:a16="http://schemas.microsoft.com/office/drawing/2014/main" id="{8A8CA6ED-7170-D32D-BDCD-EACDE626E9B0}"/>
                        </a:ext>
                      </a:extLst>
                    </p:cNvPr>
                    <p:cNvSpPr>
                      <a:spLocks noChangeAspect="1"/>
                    </p:cNvSpPr>
                    <p:nvPr/>
                  </p:nvSpPr>
                  <p:spPr>
                    <a:xfrm>
                      <a:off x="7438770"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21" name="Rectangle: Rounded Corners 157">
                      <a:extLst>
                        <a:ext uri="{FF2B5EF4-FFF2-40B4-BE49-F238E27FC236}">
                          <a16:creationId xmlns="" xmlns:a16="http://schemas.microsoft.com/office/drawing/2014/main" id="{4AD0B4F8-3691-4E5A-903A-8B082A72E1CE}"/>
                        </a:ext>
                      </a:extLst>
                    </p:cNvPr>
                    <p:cNvSpPr>
                      <a:spLocks noChangeAspect="1"/>
                    </p:cNvSpPr>
                    <p:nvPr/>
                  </p:nvSpPr>
                  <p:spPr>
                    <a:xfrm>
                      <a:off x="7847240" y="3570521"/>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23" name="Rectangle: Rounded Corners 159">
                      <a:extLst>
                        <a:ext uri="{FF2B5EF4-FFF2-40B4-BE49-F238E27FC236}">
                          <a16:creationId xmlns="" xmlns:a16="http://schemas.microsoft.com/office/drawing/2014/main" id="{9FDDD80E-B6AC-DDCC-34EA-FE946B9259E7}"/>
                        </a:ext>
                      </a:extLst>
                    </p:cNvPr>
                    <p:cNvSpPr>
                      <a:spLocks noChangeAspect="1"/>
                    </p:cNvSpPr>
                    <p:nvPr/>
                  </p:nvSpPr>
                  <p:spPr>
                    <a:xfrm>
                      <a:off x="4943618"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24" name="Rectangle: Rounded Corners 160">
                      <a:extLst>
                        <a:ext uri="{FF2B5EF4-FFF2-40B4-BE49-F238E27FC236}">
                          <a16:creationId xmlns="" xmlns:a16="http://schemas.microsoft.com/office/drawing/2014/main" id="{DAB2A686-953A-1831-D246-387FBED65A38}"/>
                        </a:ext>
                      </a:extLst>
                    </p:cNvPr>
                    <p:cNvSpPr>
                      <a:spLocks noChangeAspect="1"/>
                    </p:cNvSpPr>
                    <p:nvPr/>
                  </p:nvSpPr>
                  <p:spPr>
                    <a:xfrm>
                      <a:off x="5360408"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25" name="Rectangle: Rounded Corners 161">
                      <a:extLst>
                        <a:ext uri="{FF2B5EF4-FFF2-40B4-BE49-F238E27FC236}">
                          <a16:creationId xmlns="" xmlns:a16="http://schemas.microsoft.com/office/drawing/2014/main" id="{E3F313D1-45B1-43FF-4AD0-0A00E740382E}"/>
                        </a:ext>
                      </a:extLst>
                    </p:cNvPr>
                    <p:cNvSpPr>
                      <a:spLocks noChangeAspect="1"/>
                    </p:cNvSpPr>
                    <p:nvPr/>
                  </p:nvSpPr>
                  <p:spPr>
                    <a:xfrm>
                      <a:off x="5775697"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26" name="Rectangle: Rounded Corners 162">
                      <a:extLst>
                        <a:ext uri="{FF2B5EF4-FFF2-40B4-BE49-F238E27FC236}">
                          <a16:creationId xmlns="" xmlns:a16="http://schemas.microsoft.com/office/drawing/2014/main" id="{D77BBAD9-7599-DEA8-3839-7E61C9D995A3}"/>
                        </a:ext>
                      </a:extLst>
                    </p:cNvPr>
                    <p:cNvSpPr>
                      <a:spLocks noChangeAspect="1"/>
                    </p:cNvSpPr>
                    <p:nvPr/>
                  </p:nvSpPr>
                  <p:spPr>
                    <a:xfrm>
                      <a:off x="6197565"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27" name="Rectangle: Rounded Corners 163">
                      <a:extLst>
                        <a:ext uri="{FF2B5EF4-FFF2-40B4-BE49-F238E27FC236}">
                          <a16:creationId xmlns="" xmlns:a16="http://schemas.microsoft.com/office/drawing/2014/main" id="{17A98A74-F279-5C55-363E-F21CD627F5C7}"/>
                        </a:ext>
                      </a:extLst>
                    </p:cNvPr>
                    <p:cNvSpPr>
                      <a:spLocks noChangeAspect="1"/>
                    </p:cNvSpPr>
                    <p:nvPr/>
                  </p:nvSpPr>
                  <p:spPr>
                    <a:xfrm>
                      <a:off x="6623194"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28" name="Rectangle: Rounded Corners 165">
                      <a:extLst>
                        <a:ext uri="{FF2B5EF4-FFF2-40B4-BE49-F238E27FC236}">
                          <a16:creationId xmlns="" xmlns:a16="http://schemas.microsoft.com/office/drawing/2014/main" id="{FD9562B8-EB4F-94E5-55CA-69E0A9C58A48}"/>
                        </a:ext>
                      </a:extLst>
                    </p:cNvPr>
                    <p:cNvSpPr>
                      <a:spLocks noChangeAspect="1"/>
                    </p:cNvSpPr>
                    <p:nvPr/>
                  </p:nvSpPr>
                  <p:spPr>
                    <a:xfrm>
                      <a:off x="7476190"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00B050"/>
                        </a:solidFill>
                        <a:latin typeface="Agency FB" panose="020B0503020202020204" pitchFamily="34" charset="0"/>
                      </a:endParaRPr>
                    </a:p>
                  </p:txBody>
                </p:sp>
                <p:sp>
                  <p:nvSpPr>
                    <p:cNvPr id="29" name="Rectangle: Rounded Corners 166">
                      <a:extLst>
                        <a:ext uri="{FF2B5EF4-FFF2-40B4-BE49-F238E27FC236}">
                          <a16:creationId xmlns="" xmlns:a16="http://schemas.microsoft.com/office/drawing/2014/main" id="{7D036691-607F-816D-A19A-F09692731AEC}"/>
                        </a:ext>
                      </a:extLst>
                    </p:cNvPr>
                    <p:cNvSpPr>
                      <a:spLocks noChangeAspect="1"/>
                    </p:cNvSpPr>
                    <p:nvPr/>
                  </p:nvSpPr>
                  <p:spPr>
                    <a:xfrm>
                      <a:off x="7898061"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00B050"/>
                        </a:solidFill>
                        <a:latin typeface="Agency FB" panose="020B0503020202020204" pitchFamily="34" charset="0"/>
                      </a:endParaRPr>
                    </a:p>
                  </p:txBody>
                </p:sp>
                <p:sp>
                  <p:nvSpPr>
                    <p:cNvPr id="30" name="Rectangle: Rounded Corners 167">
                      <a:extLst>
                        <a:ext uri="{FF2B5EF4-FFF2-40B4-BE49-F238E27FC236}">
                          <a16:creationId xmlns="" xmlns:a16="http://schemas.microsoft.com/office/drawing/2014/main" id="{1B7EEA07-E9FD-ADCF-62C3-792E4F1D01B2}"/>
                        </a:ext>
                      </a:extLst>
                    </p:cNvPr>
                    <p:cNvSpPr>
                      <a:spLocks noChangeAspect="1"/>
                    </p:cNvSpPr>
                    <p:nvPr/>
                  </p:nvSpPr>
                  <p:spPr>
                    <a:xfrm>
                      <a:off x="4561179"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1" name="Rectangle: Rounded Corners 168">
                      <a:extLst>
                        <a:ext uri="{FF2B5EF4-FFF2-40B4-BE49-F238E27FC236}">
                          <a16:creationId xmlns="" xmlns:a16="http://schemas.microsoft.com/office/drawing/2014/main" id="{1399E7F4-C8BE-4070-EC45-B64184DB9407}"/>
                        </a:ext>
                      </a:extLst>
                    </p:cNvPr>
                    <p:cNvSpPr>
                      <a:spLocks noChangeAspect="1"/>
                    </p:cNvSpPr>
                    <p:nvPr/>
                  </p:nvSpPr>
                  <p:spPr>
                    <a:xfrm>
                      <a:off x="4970273"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2" name="Rectangle: Rounded Corners 169">
                      <a:extLst>
                        <a:ext uri="{FF2B5EF4-FFF2-40B4-BE49-F238E27FC236}">
                          <a16:creationId xmlns="" xmlns:a16="http://schemas.microsoft.com/office/drawing/2014/main" id="{67ED3D91-A1E6-669A-C182-462FCB9ECD40}"/>
                        </a:ext>
                      </a:extLst>
                    </p:cNvPr>
                    <p:cNvSpPr>
                      <a:spLocks noChangeAspect="1"/>
                    </p:cNvSpPr>
                    <p:nvPr/>
                  </p:nvSpPr>
                  <p:spPr>
                    <a:xfrm>
                      <a:off x="5378198"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3" name="Rectangle: Rounded Corners 170">
                      <a:extLst>
                        <a:ext uri="{FF2B5EF4-FFF2-40B4-BE49-F238E27FC236}">
                          <a16:creationId xmlns="" xmlns:a16="http://schemas.microsoft.com/office/drawing/2014/main" id="{A8252C46-29D6-CDBA-D0C2-F50169BB0B98}"/>
                        </a:ext>
                      </a:extLst>
                    </p:cNvPr>
                    <p:cNvSpPr>
                      <a:spLocks noChangeAspect="1"/>
                    </p:cNvSpPr>
                    <p:nvPr/>
                  </p:nvSpPr>
                  <p:spPr>
                    <a:xfrm>
                      <a:off x="5787452"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4" name="Rectangle: Rounded Corners 171">
                      <a:extLst>
                        <a:ext uri="{FF2B5EF4-FFF2-40B4-BE49-F238E27FC236}">
                          <a16:creationId xmlns="" xmlns:a16="http://schemas.microsoft.com/office/drawing/2014/main" id="{D3616451-670B-BEAE-A212-B838C2A2F3CF}"/>
                        </a:ext>
                      </a:extLst>
                    </p:cNvPr>
                    <p:cNvSpPr>
                      <a:spLocks noChangeAspect="1"/>
                    </p:cNvSpPr>
                    <p:nvPr/>
                  </p:nvSpPr>
                  <p:spPr>
                    <a:xfrm>
                      <a:off x="6199368"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5" name="Rectangle: Rounded Corners 172">
                      <a:extLst>
                        <a:ext uri="{FF2B5EF4-FFF2-40B4-BE49-F238E27FC236}">
                          <a16:creationId xmlns="" xmlns:a16="http://schemas.microsoft.com/office/drawing/2014/main" id="{5CD7190C-AAC0-858E-E500-A61180802E38}"/>
                        </a:ext>
                      </a:extLst>
                    </p:cNvPr>
                    <p:cNvSpPr>
                      <a:spLocks noChangeAspect="1"/>
                    </p:cNvSpPr>
                    <p:nvPr/>
                  </p:nvSpPr>
                  <p:spPr>
                    <a:xfrm>
                      <a:off x="6605561"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6" name="Rectangle: Rounded Corners 173">
                      <a:extLst>
                        <a:ext uri="{FF2B5EF4-FFF2-40B4-BE49-F238E27FC236}">
                          <a16:creationId xmlns="" xmlns:a16="http://schemas.microsoft.com/office/drawing/2014/main" id="{3322BD87-0EE7-C763-7EAF-E4B9A80C2F30}"/>
                        </a:ext>
                      </a:extLst>
                    </p:cNvPr>
                    <p:cNvSpPr>
                      <a:spLocks noChangeAspect="1"/>
                    </p:cNvSpPr>
                    <p:nvPr/>
                  </p:nvSpPr>
                  <p:spPr>
                    <a:xfrm>
                      <a:off x="7012503"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7" name="Rectangle: Rounded Corners 174">
                      <a:extLst>
                        <a:ext uri="{FF2B5EF4-FFF2-40B4-BE49-F238E27FC236}">
                          <a16:creationId xmlns="" xmlns:a16="http://schemas.microsoft.com/office/drawing/2014/main" id="{9DA87A45-B0A9-9D12-0DCD-6FBC33F6FCEF}"/>
                        </a:ext>
                      </a:extLst>
                    </p:cNvPr>
                    <p:cNvSpPr>
                      <a:spLocks noChangeAspect="1"/>
                    </p:cNvSpPr>
                    <p:nvPr/>
                  </p:nvSpPr>
                  <p:spPr>
                    <a:xfrm>
                      <a:off x="7422702"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8" name="Rectangle: Rounded Corners 175">
                      <a:extLst>
                        <a:ext uri="{FF2B5EF4-FFF2-40B4-BE49-F238E27FC236}">
                          <a16:creationId xmlns="" xmlns:a16="http://schemas.microsoft.com/office/drawing/2014/main" id="{E2241919-68CF-4828-215A-8CCEEBA70D42}"/>
                        </a:ext>
                      </a:extLst>
                    </p:cNvPr>
                    <p:cNvSpPr>
                      <a:spLocks noChangeAspect="1"/>
                    </p:cNvSpPr>
                    <p:nvPr/>
                  </p:nvSpPr>
                  <p:spPr>
                    <a:xfrm>
                      <a:off x="7840225" y="2714807"/>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39" name="Rectangle: Rounded Corners 176">
                      <a:extLst>
                        <a:ext uri="{FF2B5EF4-FFF2-40B4-BE49-F238E27FC236}">
                          <a16:creationId xmlns="" xmlns:a16="http://schemas.microsoft.com/office/drawing/2014/main" id="{B5839A29-EBAD-641D-8827-258F7BFE3579}"/>
                        </a:ext>
                      </a:extLst>
                    </p:cNvPr>
                    <p:cNvSpPr>
                      <a:spLocks noChangeAspect="1"/>
                    </p:cNvSpPr>
                    <p:nvPr/>
                  </p:nvSpPr>
                  <p:spPr>
                    <a:xfrm>
                      <a:off x="4561179"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n</a:t>
                      </a:r>
                    </a:p>
                  </p:txBody>
                </p:sp>
                <p:sp>
                  <p:nvSpPr>
                    <p:cNvPr id="40" name="Rectangle: Rounded Corners 177">
                      <a:extLst>
                        <a:ext uri="{FF2B5EF4-FFF2-40B4-BE49-F238E27FC236}">
                          <a16:creationId xmlns="" xmlns:a16="http://schemas.microsoft.com/office/drawing/2014/main" id="{CC3172DF-4970-3639-057E-6F896F836266}"/>
                        </a:ext>
                      </a:extLst>
                    </p:cNvPr>
                    <p:cNvSpPr>
                      <a:spLocks noChangeAspect="1"/>
                    </p:cNvSpPr>
                    <p:nvPr/>
                  </p:nvSpPr>
                  <p:spPr>
                    <a:xfrm>
                      <a:off x="4970273"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2n</a:t>
                      </a:r>
                    </a:p>
                  </p:txBody>
                </p:sp>
                <p:sp>
                  <p:nvSpPr>
                    <p:cNvPr id="41" name="Rectangle: Rounded Corners 178">
                      <a:extLst>
                        <a:ext uri="{FF2B5EF4-FFF2-40B4-BE49-F238E27FC236}">
                          <a16:creationId xmlns="" xmlns:a16="http://schemas.microsoft.com/office/drawing/2014/main" id="{B3A528BD-5984-4236-B927-288DD678639E}"/>
                        </a:ext>
                      </a:extLst>
                    </p:cNvPr>
                    <p:cNvSpPr>
                      <a:spLocks noChangeAspect="1"/>
                    </p:cNvSpPr>
                    <p:nvPr/>
                  </p:nvSpPr>
                  <p:spPr>
                    <a:xfrm>
                      <a:off x="5378198"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3n</a:t>
                      </a:r>
                    </a:p>
                  </p:txBody>
                </p:sp>
                <p:sp>
                  <p:nvSpPr>
                    <p:cNvPr id="42" name="Rectangle: Rounded Corners 179">
                      <a:extLst>
                        <a:ext uri="{FF2B5EF4-FFF2-40B4-BE49-F238E27FC236}">
                          <a16:creationId xmlns="" xmlns:a16="http://schemas.microsoft.com/office/drawing/2014/main" id="{0759AC6F-56B1-241E-4AB7-0ABF292B380E}"/>
                        </a:ext>
                      </a:extLst>
                    </p:cNvPr>
                    <p:cNvSpPr>
                      <a:spLocks noChangeAspect="1"/>
                    </p:cNvSpPr>
                    <p:nvPr/>
                  </p:nvSpPr>
                  <p:spPr>
                    <a:xfrm>
                      <a:off x="5787452"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4n</a:t>
                      </a:r>
                    </a:p>
                  </p:txBody>
                </p:sp>
                <p:sp>
                  <p:nvSpPr>
                    <p:cNvPr id="43" name="Rectangle: Rounded Corners 180">
                      <a:extLst>
                        <a:ext uri="{FF2B5EF4-FFF2-40B4-BE49-F238E27FC236}">
                          <a16:creationId xmlns="" xmlns:a16="http://schemas.microsoft.com/office/drawing/2014/main" id="{976DD121-7B7E-7D3F-1385-803F6ACDE01C}"/>
                        </a:ext>
                      </a:extLst>
                    </p:cNvPr>
                    <p:cNvSpPr>
                      <a:spLocks noChangeAspect="1"/>
                    </p:cNvSpPr>
                    <p:nvPr/>
                  </p:nvSpPr>
                  <p:spPr>
                    <a:xfrm>
                      <a:off x="6199368"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5n</a:t>
                      </a:r>
                    </a:p>
                  </p:txBody>
                </p:sp>
                <p:sp>
                  <p:nvSpPr>
                    <p:cNvPr id="44" name="Rectangle: Rounded Corners 181">
                      <a:extLst>
                        <a:ext uri="{FF2B5EF4-FFF2-40B4-BE49-F238E27FC236}">
                          <a16:creationId xmlns="" xmlns:a16="http://schemas.microsoft.com/office/drawing/2014/main" id="{1280A5CA-0B1E-9D17-2994-6ECF97AA9D68}"/>
                        </a:ext>
                      </a:extLst>
                    </p:cNvPr>
                    <p:cNvSpPr>
                      <a:spLocks noChangeAspect="1"/>
                    </p:cNvSpPr>
                    <p:nvPr/>
                  </p:nvSpPr>
                  <p:spPr>
                    <a:xfrm>
                      <a:off x="6605561"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6n</a:t>
                      </a:r>
                    </a:p>
                  </p:txBody>
                </p:sp>
                <p:sp>
                  <p:nvSpPr>
                    <p:cNvPr id="45" name="Rectangle: Rounded Corners 182">
                      <a:extLst>
                        <a:ext uri="{FF2B5EF4-FFF2-40B4-BE49-F238E27FC236}">
                          <a16:creationId xmlns="" xmlns:a16="http://schemas.microsoft.com/office/drawing/2014/main" id="{FFD19BB8-B0FD-575F-B3F6-6C7BCBAF3949}"/>
                        </a:ext>
                      </a:extLst>
                    </p:cNvPr>
                    <p:cNvSpPr>
                      <a:spLocks noChangeAspect="1"/>
                    </p:cNvSpPr>
                    <p:nvPr/>
                  </p:nvSpPr>
                  <p:spPr>
                    <a:xfrm>
                      <a:off x="7012503"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7n</a:t>
                      </a:r>
                    </a:p>
                  </p:txBody>
                </p:sp>
                <p:sp>
                  <p:nvSpPr>
                    <p:cNvPr id="46" name="Rectangle: Rounded Corners 183">
                      <a:extLst>
                        <a:ext uri="{FF2B5EF4-FFF2-40B4-BE49-F238E27FC236}">
                          <a16:creationId xmlns="" xmlns:a16="http://schemas.microsoft.com/office/drawing/2014/main" id="{2C28A11E-6079-4455-D6B8-E1A4587B3954}"/>
                        </a:ext>
                      </a:extLst>
                    </p:cNvPr>
                    <p:cNvSpPr>
                      <a:spLocks noChangeAspect="1"/>
                    </p:cNvSpPr>
                    <p:nvPr/>
                  </p:nvSpPr>
                  <p:spPr>
                    <a:xfrm>
                      <a:off x="7422702"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8n</a:t>
                      </a:r>
                    </a:p>
                  </p:txBody>
                </p:sp>
                <p:sp>
                  <p:nvSpPr>
                    <p:cNvPr id="47" name="Rectangle: Rounded Corners 184">
                      <a:extLst>
                        <a:ext uri="{FF2B5EF4-FFF2-40B4-BE49-F238E27FC236}">
                          <a16:creationId xmlns="" xmlns:a16="http://schemas.microsoft.com/office/drawing/2014/main" id="{83AAAA50-393D-BF36-D2FE-D0BFB85CA814}"/>
                        </a:ext>
                      </a:extLst>
                    </p:cNvPr>
                    <p:cNvSpPr>
                      <a:spLocks noChangeAspect="1"/>
                    </p:cNvSpPr>
                    <p:nvPr/>
                  </p:nvSpPr>
                  <p:spPr>
                    <a:xfrm>
                      <a:off x="7840225" y="2315957"/>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9n</a:t>
                      </a:r>
                    </a:p>
                  </p:txBody>
                </p:sp>
                <p:sp>
                  <p:nvSpPr>
                    <p:cNvPr id="48" name="Rectangle: Rounded Corners 185">
                      <a:extLst>
                        <a:ext uri="{FF2B5EF4-FFF2-40B4-BE49-F238E27FC236}">
                          <a16:creationId xmlns="" xmlns:a16="http://schemas.microsoft.com/office/drawing/2014/main" id="{03A06122-68EB-39ED-AC81-1A693B8EFF4F}"/>
                        </a:ext>
                      </a:extLst>
                    </p:cNvPr>
                    <p:cNvSpPr>
                      <a:spLocks noChangeAspect="1"/>
                    </p:cNvSpPr>
                    <p:nvPr/>
                  </p:nvSpPr>
                  <p:spPr>
                    <a:xfrm>
                      <a:off x="4545937" y="3582204"/>
                      <a:ext cx="393027" cy="29054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29" name="Rectangle: Rounded Corners 163">
                      <a:extLst>
                        <a:ext uri="{FF2B5EF4-FFF2-40B4-BE49-F238E27FC236}">
                          <a16:creationId xmlns="" xmlns:a16="http://schemas.microsoft.com/office/drawing/2014/main" id="{17A98A74-F279-5C55-363E-F21CD627F5C7}"/>
                        </a:ext>
                      </a:extLst>
                    </p:cNvPr>
                    <p:cNvSpPr>
                      <a:spLocks noChangeAspect="1"/>
                    </p:cNvSpPr>
                    <p:nvPr/>
                  </p:nvSpPr>
                  <p:spPr>
                    <a:xfrm>
                      <a:off x="7050853" y="3158892"/>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130" name="Rectangle: Rounded Corners 163">
                      <a:extLst>
                        <a:ext uri="{FF2B5EF4-FFF2-40B4-BE49-F238E27FC236}">
                          <a16:creationId xmlns="" xmlns:a16="http://schemas.microsoft.com/office/drawing/2014/main" id="{17A98A74-F279-5C55-363E-F21CD627F5C7}"/>
                        </a:ext>
                      </a:extLst>
                    </p:cNvPr>
                    <p:cNvSpPr>
                      <a:spLocks noChangeAspect="1"/>
                    </p:cNvSpPr>
                    <p:nvPr/>
                  </p:nvSpPr>
                  <p:spPr>
                    <a:xfrm>
                      <a:off x="4519044" y="3162848"/>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grpSp>
            </p:grpSp>
            <p:grpSp>
              <p:nvGrpSpPr>
                <p:cNvPr id="59" name="Group 58">
                  <a:extLst>
                    <a:ext uri="{FF2B5EF4-FFF2-40B4-BE49-F238E27FC236}">
                      <a16:creationId xmlns="" xmlns:a16="http://schemas.microsoft.com/office/drawing/2014/main" id="{1A4A7E28-5476-F17C-C79A-C965805A4392}"/>
                    </a:ext>
                  </a:extLst>
                </p:cNvPr>
                <p:cNvGrpSpPr/>
                <p:nvPr/>
              </p:nvGrpSpPr>
              <p:grpSpPr>
                <a:xfrm>
                  <a:off x="2296856" y="1285860"/>
                  <a:ext cx="3890478" cy="1737362"/>
                  <a:chOff x="6817360" y="703723"/>
                  <a:chExt cx="3890478" cy="1737362"/>
                </a:xfrm>
              </p:grpSpPr>
              <p:grpSp>
                <p:nvGrpSpPr>
                  <p:cNvPr id="60" name="Group 82">
                    <a:extLst>
                      <a:ext uri="{FF2B5EF4-FFF2-40B4-BE49-F238E27FC236}">
                        <a16:creationId xmlns="" xmlns:a16="http://schemas.microsoft.com/office/drawing/2014/main" id="{E8E5B67B-DF39-D1F5-EEC2-9DF76235A3D3}"/>
                      </a:ext>
                    </a:extLst>
                  </p:cNvPr>
                  <p:cNvGrpSpPr/>
                  <p:nvPr/>
                </p:nvGrpSpPr>
                <p:grpSpPr>
                  <a:xfrm>
                    <a:off x="6817360" y="703723"/>
                    <a:ext cx="3890478" cy="1737362"/>
                    <a:chOff x="3088472" y="2700563"/>
                    <a:chExt cx="5723025" cy="2555716"/>
                  </a:xfrm>
                </p:grpSpPr>
                <p:sp>
                  <p:nvSpPr>
                    <p:cNvPr id="106" name="Oval 105">
                      <a:extLst>
                        <a:ext uri="{FF2B5EF4-FFF2-40B4-BE49-F238E27FC236}">
                          <a16:creationId xmlns="" xmlns:a16="http://schemas.microsoft.com/office/drawing/2014/main" id="{461969D9-24DA-E6D8-AE18-3024DA6039C3}"/>
                        </a:ext>
                      </a:extLst>
                    </p:cNvPr>
                    <p:cNvSpPr/>
                    <p:nvPr/>
                  </p:nvSpPr>
                  <p:spPr>
                    <a:xfrm>
                      <a:off x="8186949" y="3093956"/>
                      <a:ext cx="624548" cy="65967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Agency FB" panose="020B0503020202020204" pitchFamily="34" charset="0"/>
                        </a:rPr>
                        <a:t>+</a:t>
                      </a:r>
                    </a:p>
                  </p:txBody>
                </p:sp>
                <p:sp>
                  <p:nvSpPr>
                    <p:cNvPr id="107" name="Oval 106">
                      <a:extLst>
                        <a:ext uri="{FF2B5EF4-FFF2-40B4-BE49-F238E27FC236}">
                          <a16:creationId xmlns="" xmlns:a16="http://schemas.microsoft.com/office/drawing/2014/main" id="{64036623-AFA6-3C48-3E50-A691CBC8AE27}"/>
                        </a:ext>
                      </a:extLst>
                    </p:cNvPr>
                    <p:cNvSpPr/>
                    <p:nvPr/>
                  </p:nvSpPr>
                  <p:spPr>
                    <a:xfrm>
                      <a:off x="3088472" y="3562467"/>
                      <a:ext cx="624548" cy="993075"/>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latin typeface="Agency FB" panose="020B0503020202020204" pitchFamily="34" charset="0"/>
                        </a:rPr>
                        <a:t>R</a:t>
                      </a:r>
                    </a:p>
                  </p:txBody>
                </p:sp>
                <p:sp>
                  <p:nvSpPr>
                    <p:cNvPr id="108" name="Oval 107">
                      <a:extLst>
                        <a:ext uri="{FF2B5EF4-FFF2-40B4-BE49-F238E27FC236}">
                          <a16:creationId xmlns="" xmlns:a16="http://schemas.microsoft.com/office/drawing/2014/main" id="{2D8FA90A-41DC-C42D-1144-666D017B0791}"/>
                        </a:ext>
                      </a:extLst>
                    </p:cNvPr>
                    <p:cNvSpPr/>
                    <p:nvPr/>
                  </p:nvSpPr>
                  <p:spPr>
                    <a:xfrm>
                      <a:off x="8159239" y="4266306"/>
                      <a:ext cx="624548" cy="63128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Agency FB" panose="020B0503020202020204" pitchFamily="34" charset="0"/>
                        </a:rPr>
                        <a:t>-</a:t>
                      </a:r>
                    </a:p>
                  </p:txBody>
                </p:sp>
                <p:sp>
                  <p:nvSpPr>
                    <p:cNvPr id="109" name="Rectangle 108">
                      <a:extLst>
                        <a:ext uri="{FF2B5EF4-FFF2-40B4-BE49-F238E27FC236}">
                          <a16:creationId xmlns="" xmlns:a16="http://schemas.microsoft.com/office/drawing/2014/main" id="{DD954200-A452-29CD-34A5-0532DDFE25E7}"/>
                        </a:ext>
                      </a:extLst>
                    </p:cNvPr>
                    <p:cNvSpPr/>
                    <p:nvPr/>
                  </p:nvSpPr>
                  <p:spPr>
                    <a:xfrm>
                      <a:off x="3429000" y="2971800"/>
                      <a:ext cx="31242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110" name="Rectangle 109">
                      <a:extLst>
                        <a:ext uri="{FF2B5EF4-FFF2-40B4-BE49-F238E27FC236}">
                          <a16:creationId xmlns="" xmlns:a16="http://schemas.microsoft.com/office/drawing/2014/main" id="{9C21B6CF-D4D8-47FB-8FDF-EB9E07E66A87}"/>
                        </a:ext>
                      </a:extLst>
                    </p:cNvPr>
                    <p:cNvSpPr/>
                    <p:nvPr/>
                  </p:nvSpPr>
                  <p:spPr>
                    <a:xfrm>
                      <a:off x="3429000" y="2700563"/>
                      <a:ext cx="4991920" cy="445071"/>
                    </a:xfrm>
                    <a:prstGeom prst="rect">
                      <a:avLst/>
                    </a:prstGeom>
                    <a:solidFill>
                      <a:srgbClr val="7030A0"/>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111" name="Rectangle 110">
                      <a:extLst>
                        <a:ext uri="{FF2B5EF4-FFF2-40B4-BE49-F238E27FC236}">
                          <a16:creationId xmlns="" xmlns:a16="http://schemas.microsoft.com/office/drawing/2014/main" id="{A63FCB5C-445C-232F-65C2-3ACE4CCE7F39}"/>
                        </a:ext>
                      </a:extLst>
                    </p:cNvPr>
                    <p:cNvSpPr/>
                    <p:nvPr/>
                  </p:nvSpPr>
                  <p:spPr>
                    <a:xfrm>
                      <a:off x="3429000" y="4811208"/>
                      <a:ext cx="4991920" cy="445071"/>
                    </a:xfrm>
                    <a:prstGeom prst="rect">
                      <a:avLst/>
                    </a:prstGeom>
                    <a:solidFill>
                      <a:srgbClr val="7030A0"/>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112" name="Rectangle 111">
                      <a:extLst>
                        <a:ext uri="{FF2B5EF4-FFF2-40B4-BE49-F238E27FC236}">
                          <a16:creationId xmlns="" xmlns:a16="http://schemas.microsoft.com/office/drawing/2014/main" id="{5378EBBB-1621-7012-97E2-41CCAD4E946B}"/>
                        </a:ext>
                      </a:extLst>
                    </p:cNvPr>
                    <p:cNvSpPr/>
                    <p:nvPr/>
                  </p:nvSpPr>
                  <p:spPr>
                    <a:xfrm>
                      <a:off x="3429000" y="3149497"/>
                      <a:ext cx="4991920" cy="595681"/>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113" name="Rectangle 112">
                      <a:extLst>
                        <a:ext uri="{FF2B5EF4-FFF2-40B4-BE49-F238E27FC236}">
                          <a16:creationId xmlns="" xmlns:a16="http://schemas.microsoft.com/office/drawing/2014/main" id="{1AFA0A0D-4F50-0959-EFE9-AC607A2A684F}"/>
                        </a:ext>
                      </a:extLst>
                    </p:cNvPr>
                    <p:cNvSpPr/>
                    <p:nvPr/>
                  </p:nvSpPr>
                  <p:spPr>
                    <a:xfrm>
                      <a:off x="3471701" y="3757968"/>
                      <a:ext cx="4960251" cy="534294"/>
                    </a:xfrm>
                    <a:prstGeom prst="rect">
                      <a:avLst/>
                    </a:prstGeom>
                    <a:solidFill>
                      <a:schemeClr val="bg1"/>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sp>
                  <p:nvSpPr>
                    <p:cNvPr id="114" name="Rectangle 113">
                      <a:extLst>
                        <a:ext uri="{FF2B5EF4-FFF2-40B4-BE49-F238E27FC236}">
                          <a16:creationId xmlns="" xmlns:a16="http://schemas.microsoft.com/office/drawing/2014/main" id="{6F258D65-8BD7-6C21-2B5C-FDC493E73E0C}"/>
                        </a:ext>
                      </a:extLst>
                    </p:cNvPr>
                    <p:cNvSpPr/>
                    <p:nvPr/>
                  </p:nvSpPr>
                  <p:spPr>
                    <a:xfrm>
                      <a:off x="3429000" y="4289937"/>
                      <a:ext cx="4991920" cy="534295"/>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Agency FB" panose="020B0503020202020204" pitchFamily="34" charset="0"/>
                      </a:endParaRPr>
                    </a:p>
                  </p:txBody>
                </p:sp>
              </p:grpSp>
              <p:grpSp>
                <p:nvGrpSpPr>
                  <p:cNvPr id="61" name="Group 83">
                    <a:extLst>
                      <a:ext uri="{FF2B5EF4-FFF2-40B4-BE49-F238E27FC236}">
                        <a16:creationId xmlns="" xmlns:a16="http://schemas.microsoft.com/office/drawing/2014/main" id="{42B0B5E6-A809-815E-B15E-18A9E7B5ECD9}"/>
                      </a:ext>
                    </a:extLst>
                  </p:cNvPr>
                  <p:cNvGrpSpPr/>
                  <p:nvPr/>
                </p:nvGrpSpPr>
                <p:grpSpPr>
                  <a:xfrm>
                    <a:off x="7076573" y="729854"/>
                    <a:ext cx="3373253" cy="1677439"/>
                    <a:chOff x="4505159" y="2353199"/>
                    <a:chExt cx="3777922" cy="1878671"/>
                  </a:xfrm>
                </p:grpSpPr>
                <p:sp>
                  <p:nvSpPr>
                    <p:cNvPr id="62" name="Rectangle: Rounded Corners 84">
                      <a:extLst>
                        <a:ext uri="{FF2B5EF4-FFF2-40B4-BE49-F238E27FC236}">
                          <a16:creationId xmlns="" xmlns:a16="http://schemas.microsoft.com/office/drawing/2014/main" id="{F37C260D-059F-CB73-7387-D3C51B420FD8}"/>
                        </a:ext>
                      </a:extLst>
                    </p:cNvPr>
                    <p:cNvSpPr>
                      <a:spLocks noChangeAspect="1"/>
                    </p:cNvSpPr>
                    <p:nvPr/>
                  </p:nvSpPr>
                  <p:spPr>
                    <a:xfrm>
                      <a:off x="4561179"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n</a:t>
                      </a:r>
                    </a:p>
                  </p:txBody>
                </p:sp>
                <p:sp>
                  <p:nvSpPr>
                    <p:cNvPr id="63" name="Rectangle: Rounded Corners 85">
                      <a:extLst>
                        <a:ext uri="{FF2B5EF4-FFF2-40B4-BE49-F238E27FC236}">
                          <a16:creationId xmlns="" xmlns:a16="http://schemas.microsoft.com/office/drawing/2014/main" id="{A90D0952-E778-1D68-904B-98A6A65B9E51}"/>
                        </a:ext>
                      </a:extLst>
                    </p:cNvPr>
                    <p:cNvSpPr>
                      <a:spLocks noChangeAspect="1"/>
                    </p:cNvSpPr>
                    <p:nvPr/>
                  </p:nvSpPr>
                  <p:spPr>
                    <a:xfrm>
                      <a:off x="4970273"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2n</a:t>
                      </a:r>
                    </a:p>
                  </p:txBody>
                </p:sp>
                <p:sp>
                  <p:nvSpPr>
                    <p:cNvPr id="64" name="Rectangle: Rounded Corners 86">
                      <a:extLst>
                        <a:ext uri="{FF2B5EF4-FFF2-40B4-BE49-F238E27FC236}">
                          <a16:creationId xmlns="" xmlns:a16="http://schemas.microsoft.com/office/drawing/2014/main" id="{42AC58E7-42B2-0D84-D9BA-304484584C89}"/>
                        </a:ext>
                      </a:extLst>
                    </p:cNvPr>
                    <p:cNvSpPr>
                      <a:spLocks noChangeAspect="1"/>
                    </p:cNvSpPr>
                    <p:nvPr/>
                  </p:nvSpPr>
                  <p:spPr>
                    <a:xfrm>
                      <a:off x="5378198"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3n</a:t>
                      </a:r>
                    </a:p>
                  </p:txBody>
                </p:sp>
                <p:sp>
                  <p:nvSpPr>
                    <p:cNvPr id="65" name="Rectangle: Rounded Corners 87">
                      <a:extLst>
                        <a:ext uri="{FF2B5EF4-FFF2-40B4-BE49-F238E27FC236}">
                          <a16:creationId xmlns="" xmlns:a16="http://schemas.microsoft.com/office/drawing/2014/main" id="{4D8D3EF8-744C-E5A3-27E4-CF3536CC36A8}"/>
                        </a:ext>
                      </a:extLst>
                    </p:cNvPr>
                    <p:cNvSpPr>
                      <a:spLocks noChangeAspect="1"/>
                    </p:cNvSpPr>
                    <p:nvPr/>
                  </p:nvSpPr>
                  <p:spPr>
                    <a:xfrm>
                      <a:off x="5787452"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4n</a:t>
                      </a:r>
                    </a:p>
                  </p:txBody>
                </p:sp>
                <p:sp>
                  <p:nvSpPr>
                    <p:cNvPr id="66" name="Rectangle: Rounded Corners 88">
                      <a:extLst>
                        <a:ext uri="{FF2B5EF4-FFF2-40B4-BE49-F238E27FC236}">
                          <a16:creationId xmlns="" xmlns:a16="http://schemas.microsoft.com/office/drawing/2014/main" id="{C16797E6-9F5D-2E13-BB4B-C8EA84010456}"/>
                        </a:ext>
                      </a:extLst>
                    </p:cNvPr>
                    <p:cNvSpPr>
                      <a:spLocks noChangeAspect="1"/>
                    </p:cNvSpPr>
                    <p:nvPr/>
                  </p:nvSpPr>
                  <p:spPr>
                    <a:xfrm>
                      <a:off x="6199368"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5n</a:t>
                      </a:r>
                    </a:p>
                  </p:txBody>
                </p:sp>
                <p:sp>
                  <p:nvSpPr>
                    <p:cNvPr id="67" name="Rectangle: Rounded Corners 89">
                      <a:extLst>
                        <a:ext uri="{FF2B5EF4-FFF2-40B4-BE49-F238E27FC236}">
                          <a16:creationId xmlns="" xmlns:a16="http://schemas.microsoft.com/office/drawing/2014/main" id="{2A4C3F54-E70E-1869-1B01-3EBD3D4EA0DB}"/>
                        </a:ext>
                      </a:extLst>
                    </p:cNvPr>
                    <p:cNvSpPr>
                      <a:spLocks noChangeAspect="1"/>
                    </p:cNvSpPr>
                    <p:nvPr/>
                  </p:nvSpPr>
                  <p:spPr>
                    <a:xfrm>
                      <a:off x="6605561"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6n</a:t>
                      </a:r>
                    </a:p>
                  </p:txBody>
                </p:sp>
                <p:sp>
                  <p:nvSpPr>
                    <p:cNvPr id="68" name="Rectangle: Rounded Corners 90">
                      <a:extLst>
                        <a:ext uri="{FF2B5EF4-FFF2-40B4-BE49-F238E27FC236}">
                          <a16:creationId xmlns="" xmlns:a16="http://schemas.microsoft.com/office/drawing/2014/main" id="{93BF1A0D-686D-57D0-A51B-7DC63C2C1472}"/>
                        </a:ext>
                      </a:extLst>
                    </p:cNvPr>
                    <p:cNvSpPr>
                      <a:spLocks noChangeAspect="1"/>
                    </p:cNvSpPr>
                    <p:nvPr/>
                  </p:nvSpPr>
                  <p:spPr>
                    <a:xfrm>
                      <a:off x="7012503"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7n</a:t>
                      </a:r>
                    </a:p>
                  </p:txBody>
                </p:sp>
                <p:sp>
                  <p:nvSpPr>
                    <p:cNvPr id="69" name="Rectangle: Rounded Corners 91">
                      <a:extLst>
                        <a:ext uri="{FF2B5EF4-FFF2-40B4-BE49-F238E27FC236}">
                          <a16:creationId xmlns="" xmlns:a16="http://schemas.microsoft.com/office/drawing/2014/main" id="{7003978B-2ECD-9BB7-820E-01D93ED1CE96}"/>
                        </a:ext>
                      </a:extLst>
                    </p:cNvPr>
                    <p:cNvSpPr>
                      <a:spLocks noChangeAspect="1"/>
                    </p:cNvSpPr>
                    <p:nvPr/>
                  </p:nvSpPr>
                  <p:spPr>
                    <a:xfrm>
                      <a:off x="7438957"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8n</a:t>
                      </a:r>
                    </a:p>
                  </p:txBody>
                </p:sp>
                <p:sp>
                  <p:nvSpPr>
                    <p:cNvPr id="70" name="Rectangle: Rounded Corners 92">
                      <a:extLst>
                        <a:ext uri="{FF2B5EF4-FFF2-40B4-BE49-F238E27FC236}">
                          <a16:creationId xmlns="" xmlns:a16="http://schemas.microsoft.com/office/drawing/2014/main" id="{3D2CE222-01CB-C730-1F46-E90B3FA21AB5}"/>
                        </a:ext>
                      </a:extLst>
                    </p:cNvPr>
                    <p:cNvSpPr>
                      <a:spLocks noChangeAspect="1"/>
                    </p:cNvSpPr>
                    <p:nvPr/>
                  </p:nvSpPr>
                  <p:spPr>
                    <a:xfrm>
                      <a:off x="7872735" y="3941328"/>
                      <a:ext cx="393027" cy="290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9n</a:t>
                      </a:r>
                    </a:p>
                  </p:txBody>
                </p:sp>
                <p:sp>
                  <p:nvSpPr>
                    <p:cNvPr id="71" name="Rectangle: Rounded Corners 99">
                      <a:extLst>
                        <a:ext uri="{FF2B5EF4-FFF2-40B4-BE49-F238E27FC236}">
                          <a16:creationId xmlns="" xmlns:a16="http://schemas.microsoft.com/office/drawing/2014/main" id="{0839CB35-C4CD-27F9-16C7-AF99D36114BA}"/>
                        </a:ext>
                      </a:extLst>
                    </p:cNvPr>
                    <p:cNvSpPr>
                      <a:spLocks noChangeAspect="1"/>
                    </p:cNvSpPr>
                    <p:nvPr/>
                  </p:nvSpPr>
                  <p:spPr>
                    <a:xfrm>
                      <a:off x="7438769" y="3620176"/>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72" name="Rectangle: Rounded Corners 100">
                      <a:extLst>
                        <a:ext uri="{FF2B5EF4-FFF2-40B4-BE49-F238E27FC236}">
                          <a16:creationId xmlns="" xmlns:a16="http://schemas.microsoft.com/office/drawing/2014/main" id="{55945982-ED19-74CF-7F45-B7D21FF7B996}"/>
                        </a:ext>
                      </a:extLst>
                    </p:cNvPr>
                    <p:cNvSpPr>
                      <a:spLocks noChangeAspect="1"/>
                    </p:cNvSpPr>
                    <p:nvPr/>
                  </p:nvSpPr>
                  <p:spPr>
                    <a:xfrm>
                      <a:off x="7852558" y="3626383"/>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73" name="Rectangle: Rounded Corners 101">
                      <a:extLst>
                        <a:ext uri="{FF2B5EF4-FFF2-40B4-BE49-F238E27FC236}">
                          <a16:creationId xmlns="" xmlns:a16="http://schemas.microsoft.com/office/drawing/2014/main" id="{818892E0-5319-D752-BF6D-DE4C693A80BF}"/>
                        </a:ext>
                      </a:extLst>
                    </p:cNvPr>
                    <p:cNvSpPr>
                      <a:spLocks noChangeAspect="1"/>
                    </p:cNvSpPr>
                    <p:nvPr/>
                  </p:nvSpPr>
                  <p:spPr>
                    <a:xfrm>
                      <a:off x="4938197"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74" name="Rectangle: Rounded Corners 102">
                      <a:extLst>
                        <a:ext uri="{FF2B5EF4-FFF2-40B4-BE49-F238E27FC236}">
                          <a16:creationId xmlns="" xmlns:a16="http://schemas.microsoft.com/office/drawing/2014/main" id="{E0D3F7B3-4CFB-0B8A-AACC-5324B7F8D601}"/>
                        </a:ext>
                      </a:extLst>
                    </p:cNvPr>
                    <p:cNvSpPr>
                      <a:spLocks noChangeAspect="1"/>
                    </p:cNvSpPr>
                    <p:nvPr/>
                  </p:nvSpPr>
                  <p:spPr>
                    <a:xfrm>
                      <a:off x="5354989"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75" name="Rectangle: Rounded Corners 103">
                      <a:extLst>
                        <a:ext uri="{FF2B5EF4-FFF2-40B4-BE49-F238E27FC236}">
                          <a16:creationId xmlns="" xmlns:a16="http://schemas.microsoft.com/office/drawing/2014/main" id="{3BEC82CD-D96D-68DA-0CEC-72B1C5C1D197}"/>
                        </a:ext>
                      </a:extLst>
                    </p:cNvPr>
                    <p:cNvSpPr>
                      <a:spLocks noChangeAspect="1"/>
                    </p:cNvSpPr>
                    <p:nvPr/>
                  </p:nvSpPr>
                  <p:spPr>
                    <a:xfrm>
                      <a:off x="5779759"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76" name="Rectangle: Rounded Corners 104">
                      <a:extLst>
                        <a:ext uri="{FF2B5EF4-FFF2-40B4-BE49-F238E27FC236}">
                          <a16:creationId xmlns="" xmlns:a16="http://schemas.microsoft.com/office/drawing/2014/main" id="{05A336D8-9880-376A-B544-C0D13B01888A}"/>
                        </a:ext>
                      </a:extLst>
                    </p:cNvPr>
                    <p:cNvSpPr>
                      <a:spLocks noChangeAspect="1"/>
                    </p:cNvSpPr>
                    <p:nvPr/>
                  </p:nvSpPr>
                  <p:spPr>
                    <a:xfrm>
                      <a:off x="6205077"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77" name="Rectangle: Rounded Corners 105">
                      <a:extLst>
                        <a:ext uri="{FF2B5EF4-FFF2-40B4-BE49-F238E27FC236}">
                          <a16:creationId xmlns="" xmlns:a16="http://schemas.microsoft.com/office/drawing/2014/main" id="{D0732C59-DCE5-5F87-FF3E-7112DAB3E782}"/>
                        </a:ext>
                      </a:extLst>
                    </p:cNvPr>
                    <p:cNvSpPr>
                      <a:spLocks noChangeAspect="1"/>
                    </p:cNvSpPr>
                    <p:nvPr/>
                  </p:nvSpPr>
                  <p:spPr>
                    <a:xfrm>
                      <a:off x="6632937" y="3164419"/>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78" name="Rectangle: Rounded Corners 107">
                      <a:extLst>
                        <a:ext uri="{FF2B5EF4-FFF2-40B4-BE49-F238E27FC236}">
                          <a16:creationId xmlns="" xmlns:a16="http://schemas.microsoft.com/office/drawing/2014/main" id="{AAC8D883-F62A-BE6F-24E8-1191A2CC995C}"/>
                        </a:ext>
                      </a:extLst>
                    </p:cNvPr>
                    <p:cNvSpPr>
                      <a:spLocks noChangeAspect="1"/>
                    </p:cNvSpPr>
                    <p:nvPr/>
                  </p:nvSpPr>
                  <p:spPr>
                    <a:xfrm>
                      <a:off x="7890054" y="3173540"/>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00B050"/>
                        </a:solidFill>
                        <a:latin typeface="Agency FB" panose="020B0503020202020204" pitchFamily="34" charset="0"/>
                      </a:endParaRPr>
                    </a:p>
                  </p:txBody>
                </p:sp>
                <p:sp>
                  <p:nvSpPr>
                    <p:cNvPr id="79" name="Rectangle: Rounded Corners 108">
                      <a:extLst>
                        <a:ext uri="{FF2B5EF4-FFF2-40B4-BE49-F238E27FC236}">
                          <a16:creationId xmlns="" xmlns:a16="http://schemas.microsoft.com/office/drawing/2014/main" id="{69D32D71-19D7-3DEE-F56E-241FD9D809E1}"/>
                        </a:ext>
                      </a:extLst>
                    </p:cNvPr>
                    <p:cNvSpPr>
                      <a:spLocks noChangeAspect="1"/>
                    </p:cNvSpPr>
                    <p:nvPr/>
                  </p:nvSpPr>
                  <p:spPr>
                    <a:xfrm>
                      <a:off x="4561179"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0" name="Rectangle: Rounded Corners 109">
                      <a:extLst>
                        <a:ext uri="{FF2B5EF4-FFF2-40B4-BE49-F238E27FC236}">
                          <a16:creationId xmlns="" xmlns:a16="http://schemas.microsoft.com/office/drawing/2014/main" id="{F59C1FA1-612F-CDD8-6A52-F000B771B904}"/>
                        </a:ext>
                      </a:extLst>
                    </p:cNvPr>
                    <p:cNvSpPr>
                      <a:spLocks noChangeAspect="1"/>
                    </p:cNvSpPr>
                    <p:nvPr/>
                  </p:nvSpPr>
                  <p:spPr>
                    <a:xfrm>
                      <a:off x="4970273"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1" name="Rectangle: Rounded Corners 110">
                      <a:extLst>
                        <a:ext uri="{FF2B5EF4-FFF2-40B4-BE49-F238E27FC236}">
                          <a16:creationId xmlns="" xmlns:a16="http://schemas.microsoft.com/office/drawing/2014/main" id="{FAACE552-08E0-EFD6-AF96-B93F48BCAD83}"/>
                        </a:ext>
                      </a:extLst>
                    </p:cNvPr>
                    <p:cNvSpPr>
                      <a:spLocks noChangeAspect="1"/>
                    </p:cNvSpPr>
                    <p:nvPr/>
                  </p:nvSpPr>
                  <p:spPr>
                    <a:xfrm>
                      <a:off x="5378198"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2" name="Rectangle: Rounded Corners 111">
                      <a:extLst>
                        <a:ext uri="{FF2B5EF4-FFF2-40B4-BE49-F238E27FC236}">
                          <a16:creationId xmlns="" xmlns:a16="http://schemas.microsoft.com/office/drawing/2014/main" id="{3B885086-C2EF-8C3F-4A36-43C7105F743E}"/>
                        </a:ext>
                      </a:extLst>
                    </p:cNvPr>
                    <p:cNvSpPr>
                      <a:spLocks noChangeAspect="1"/>
                    </p:cNvSpPr>
                    <p:nvPr/>
                  </p:nvSpPr>
                  <p:spPr>
                    <a:xfrm>
                      <a:off x="5787452"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3" name="Rectangle: Rounded Corners 112">
                      <a:extLst>
                        <a:ext uri="{FF2B5EF4-FFF2-40B4-BE49-F238E27FC236}">
                          <a16:creationId xmlns="" xmlns:a16="http://schemas.microsoft.com/office/drawing/2014/main" id="{0324F7E8-5B01-4D3E-6658-341200D4B6B4}"/>
                        </a:ext>
                      </a:extLst>
                    </p:cNvPr>
                    <p:cNvSpPr>
                      <a:spLocks noChangeAspect="1"/>
                    </p:cNvSpPr>
                    <p:nvPr/>
                  </p:nvSpPr>
                  <p:spPr>
                    <a:xfrm>
                      <a:off x="6199368"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4" name="Rectangle: Rounded Corners 113">
                      <a:extLst>
                        <a:ext uri="{FF2B5EF4-FFF2-40B4-BE49-F238E27FC236}">
                          <a16:creationId xmlns="" xmlns:a16="http://schemas.microsoft.com/office/drawing/2014/main" id="{5F8783D8-3159-F95E-F1F0-13EBE320E8B7}"/>
                        </a:ext>
                      </a:extLst>
                    </p:cNvPr>
                    <p:cNvSpPr>
                      <a:spLocks noChangeAspect="1"/>
                    </p:cNvSpPr>
                    <p:nvPr/>
                  </p:nvSpPr>
                  <p:spPr>
                    <a:xfrm>
                      <a:off x="6605561"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5" name="Rectangle: Rounded Corners 114">
                      <a:extLst>
                        <a:ext uri="{FF2B5EF4-FFF2-40B4-BE49-F238E27FC236}">
                          <a16:creationId xmlns="" xmlns:a16="http://schemas.microsoft.com/office/drawing/2014/main" id="{7FEFC3D5-3B51-C46A-AD92-B150D22F8A49}"/>
                        </a:ext>
                      </a:extLst>
                    </p:cNvPr>
                    <p:cNvSpPr>
                      <a:spLocks noChangeAspect="1"/>
                    </p:cNvSpPr>
                    <p:nvPr/>
                  </p:nvSpPr>
                  <p:spPr>
                    <a:xfrm>
                      <a:off x="7012503"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6" name="Rectangle: Rounded Corners 115">
                      <a:extLst>
                        <a:ext uri="{FF2B5EF4-FFF2-40B4-BE49-F238E27FC236}">
                          <a16:creationId xmlns="" xmlns:a16="http://schemas.microsoft.com/office/drawing/2014/main" id="{BFDDAB3F-A3EA-A5CF-9500-2E4D204B1BF9}"/>
                        </a:ext>
                      </a:extLst>
                    </p:cNvPr>
                    <p:cNvSpPr>
                      <a:spLocks noChangeAspect="1"/>
                    </p:cNvSpPr>
                    <p:nvPr/>
                  </p:nvSpPr>
                  <p:spPr>
                    <a:xfrm>
                      <a:off x="7422702"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7" name="Rectangle: Rounded Corners 116">
                      <a:extLst>
                        <a:ext uri="{FF2B5EF4-FFF2-40B4-BE49-F238E27FC236}">
                          <a16:creationId xmlns="" xmlns:a16="http://schemas.microsoft.com/office/drawing/2014/main" id="{FB8327CE-DD04-11A6-C15F-E0182D58C59D}"/>
                        </a:ext>
                      </a:extLst>
                    </p:cNvPr>
                    <p:cNvSpPr>
                      <a:spLocks noChangeAspect="1"/>
                    </p:cNvSpPr>
                    <p:nvPr/>
                  </p:nvSpPr>
                  <p:spPr>
                    <a:xfrm>
                      <a:off x="7840225" y="2714807"/>
                      <a:ext cx="393027" cy="2905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88" name="Rectangle: Rounded Corners 117">
                      <a:extLst>
                        <a:ext uri="{FF2B5EF4-FFF2-40B4-BE49-F238E27FC236}">
                          <a16:creationId xmlns="" xmlns:a16="http://schemas.microsoft.com/office/drawing/2014/main" id="{7555253D-4536-4155-D1F2-06E938AFBF7A}"/>
                        </a:ext>
                      </a:extLst>
                    </p:cNvPr>
                    <p:cNvSpPr>
                      <a:spLocks noChangeAspect="1"/>
                    </p:cNvSpPr>
                    <p:nvPr/>
                  </p:nvSpPr>
                  <p:spPr>
                    <a:xfrm>
                      <a:off x="4561179"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n</a:t>
                      </a:r>
                    </a:p>
                  </p:txBody>
                </p:sp>
                <p:sp>
                  <p:nvSpPr>
                    <p:cNvPr id="89" name="Rectangle: Rounded Corners 118">
                      <a:extLst>
                        <a:ext uri="{FF2B5EF4-FFF2-40B4-BE49-F238E27FC236}">
                          <a16:creationId xmlns="" xmlns:a16="http://schemas.microsoft.com/office/drawing/2014/main" id="{2BAF03FF-A326-0EDF-0E6B-D58621DFECC5}"/>
                        </a:ext>
                      </a:extLst>
                    </p:cNvPr>
                    <p:cNvSpPr>
                      <a:spLocks noChangeAspect="1"/>
                    </p:cNvSpPr>
                    <p:nvPr/>
                  </p:nvSpPr>
                  <p:spPr>
                    <a:xfrm>
                      <a:off x="4970273"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2n</a:t>
                      </a:r>
                    </a:p>
                  </p:txBody>
                </p:sp>
                <p:sp>
                  <p:nvSpPr>
                    <p:cNvPr id="90" name="Rectangle: Rounded Corners 119">
                      <a:extLst>
                        <a:ext uri="{FF2B5EF4-FFF2-40B4-BE49-F238E27FC236}">
                          <a16:creationId xmlns="" xmlns:a16="http://schemas.microsoft.com/office/drawing/2014/main" id="{E1814D21-2302-C45E-605A-8C79DFC726B0}"/>
                        </a:ext>
                      </a:extLst>
                    </p:cNvPr>
                    <p:cNvSpPr>
                      <a:spLocks noChangeAspect="1"/>
                    </p:cNvSpPr>
                    <p:nvPr/>
                  </p:nvSpPr>
                  <p:spPr>
                    <a:xfrm>
                      <a:off x="5378198"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3n</a:t>
                      </a:r>
                    </a:p>
                  </p:txBody>
                </p:sp>
                <p:sp>
                  <p:nvSpPr>
                    <p:cNvPr id="91" name="Rectangle: Rounded Corners 120">
                      <a:extLst>
                        <a:ext uri="{FF2B5EF4-FFF2-40B4-BE49-F238E27FC236}">
                          <a16:creationId xmlns="" xmlns:a16="http://schemas.microsoft.com/office/drawing/2014/main" id="{4609BF41-2E51-FA47-12BC-418E74A83A01}"/>
                        </a:ext>
                      </a:extLst>
                    </p:cNvPr>
                    <p:cNvSpPr>
                      <a:spLocks noChangeAspect="1"/>
                    </p:cNvSpPr>
                    <p:nvPr/>
                  </p:nvSpPr>
                  <p:spPr>
                    <a:xfrm>
                      <a:off x="5787452"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4n</a:t>
                      </a:r>
                    </a:p>
                  </p:txBody>
                </p:sp>
                <p:sp>
                  <p:nvSpPr>
                    <p:cNvPr id="92" name="Rectangle: Rounded Corners 121">
                      <a:extLst>
                        <a:ext uri="{FF2B5EF4-FFF2-40B4-BE49-F238E27FC236}">
                          <a16:creationId xmlns="" xmlns:a16="http://schemas.microsoft.com/office/drawing/2014/main" id="{564E5DFA-2AB5-E645-B5E4-5BE9093AB23F}"/>
                        </a:ext>
                      </a:extLst>
                    </p:cNvPr>
                    <p:cNvSpPr>
                      <a:spLocks noChangeAspect="1"/>
                    </p:cNvSpPr>
                    <p:nvPr/>
                  </p:nvSpPr>
                  <p:spPr>
                    <a:xfrm>
                      <a:off x="6199367"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5n</a:t>
                      </a:r>
                    </a:p>
                  </p:txBody>
                </p:sp>
                <p:sp>
                  <p:nvSpPr>
                    <p:cNvPr id="93" name="Rectangle: Rounded Corners 122">
                      <a:extLst>
                        <a:ext uri="{FF2B5EF4-FFF2-40B4-BE49-F238E27FC236}">
                          <a16:creationId xmlns="" xmlns:a16="http://schemas.microsoft.com/office/drawing/2014/main" id="{0BAA4D1E-A1CC-AAF9-20D5-6907DFCAD9F7}"/>
                        </a:ext>
                      </a:extLst>
                    </p:cNvPr>
                    <p:cNvSpPr>
                      <a:spLocks noChangeAspect="1"/>
                    </p:cNvSpPr>
                    <p:nvPr/>
                  </p:nvSpPr>
                  <p:spPr>
                    <a:xfrm>
                      <a:off x="6605561"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6n</a:t>
                      </a:r>
                    </a:p>
                  </p:txBody>
                </p:sp>
                <p:sp>
                  <p:nvSpPr>
                    <p:cNvPr id="94" name="Rectangle: Rounded Corners 123">
                      <a:extLst>
                        <a:ext uri="{FF2B5EF4-FFF2-40B4-BE49-F238E27FC236}">
                          <a16:creationId xmlns="" xmlns:a16="http://schemas.microsoft.com/office/drawing/2014/main" id="{658937BC-A429-3C62-753B-701C8E5095BE}"/>
                        </a:ext>
                      </a:extLst>
                    </p:cNvPr>
                    <p:cNvSpPr>
                      <a:spLocks noChangeAspect="1"/>
                    </p:cNvSpPr>
                    <p:nvPr/>
                  </p:nvSpPr>
                  <p:spPr>
                    <a:xfrm>
                      <a:off x="7012503"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7n</a:t>
                      </a:r>
                    </a:p>
                  </p:txBody>
                </p:sp>
                <p:sp>
                  <p:nvSpPr>
                    <p:cNvPr id="95" name="Rectangle: Rounded Corners 124">
                      <a:extLst>
                        <a:ext uri="{FF2B5EF4-FFF2-40B4-BE49-F238E27FC236}">
                          <a16:creationId xmlns="" xmlns:a16="http://schemas.microsoft.com/office/drawing/2014/main" id="{E6688975-72BA-2409-19EE-D979A3C32D14}"/>
                        </a:ext>
                      </a:extLst>
                    </p:cNvPr>
                    <p:cNvSpPr>
                      <a:spLocks noChangeAspect="1"/>
                    </p:cNvSpPr>
                    <p:nvPr/>
                  </p:nvSpPr>
                  <p:spPr>
                    <a:xfrm>
                      <a:off x="7422702"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8n</a:t>
                      </a:r>
                    </a:p>
                  </p:txBody>
                </p:sp>
                <p:sp>
                  <p:nvSpPr>
                    <p:cNvPr id="96" name="Rectangle: Rounded Corners 125">
                      <a:extLst>
                        <a:ext uri="{FF2B5EF4-FFF2-40B4-BE49-F238E27FC236}">
                          <a16:creationId xmlns="" xmlns:a16="http://schemas.microsoft.com/office/drawing/2014/main" id="{9CEAEAE2-D0AA-5F90-7B2B-17E9CF1E6C03}"/>
                        </a:ext>
                      </a:extLst>
                    </p:cNvPr>
                    <p:cNvSpPr>
                      <a:spLocks noChangeAspect="1"/>
                    </p:cNvSpPr>
                    <p:nvPr/>
                  </p:nvSpPr>
                  <p:spPr>
                    <a:xfrm>
                      <a:off x="7840225" y="2353199"/>
                      <a:ext cx="393027" cy="2905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gency FB" panose="020B0503020202020204" pitchFamily="34" charset="0"/>
                        </a:rPr>
                        <a:t>9n</a:t>
                      </a:r>
                    </a:p>
                  </p:txBody>
                </p:sp>
                <p:sp>
                  <p:nvSpPr>
                    <p:cNvPr id="98" name="Rectangle: Rounded Corners 197">
                      <a:extLst>
                        <a:ext uri="{FF2B5EF4-FFF2-40B4-BE49-F238E27FC236}">
                          <a16:creationId xmlns="" xmlns:a16="http://schemas.microsoft.com/office/drawing/2014/main" id="{918E7569-AD35-E4AA-CBEB-AE25CC833C25}"/>
                        </a:ext>
                      </a:extLst>
                    </p:cNvPr>
                    <p:cNvSpPr>
                      <a:spLocks noChangeAspect="1"/>
                    </p:cNvSpPr>
                    <p:nvPr/>
                  </p:nvSpPr>
                  <p:spPr>
                    <a:xfrm>
                      <a:off x="7481508" y="3172001"/>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00B050"/>
                        </a:solidFill>
                        <a:latin typeface="Agency FB" panose="020B0503020202020204" pitchFamily="34" charset="0"/>
                      </a:endParaRPr>
                    </a:p>
                  </p:txBody>
                </p:sp>
                <p:sp>
                  <p:nvSpPr>
                    <p:cNvPr id="99" name="Rectangle: Rounded Corners 198">
                      <a:extLst>
                        <a:ext uri="{FF2B5EF4-FFF2-40B4-BE49-F238E27FC236}">
                          <a16:creationId xmlns="" xmlns:a16="http://schemas.microsoft.com/office/drawing/2014/main" id="{8103D6FA-D028-8626-3BB8-C9BE33E3C3DA}"/>
                        </a:ext>
                      </a:extLst>
                    </p:cNvPr>
                    <p:cNvSpPr>
                      <a:spLocks noChangeAspect="1"/>
                    </p:cNvSpPr>
                    <p:nvPr/>
                  </p:nvSpPr>
                  <p:spPr>
                    <a:xfrm>
                      <a:off x="7032267" y="3617755"/>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00" name="Rectangle: Rounded Corners 199">
                      <a:extLst>
                        <a:ext uri="{FF2B5EF4-FFF2-40B4-BE49-F238E27FC236}">
                          <a16:creationId xmlns="" xmlns:a16="http://schemas.microsoft.com/office/drawing/2014/main" id="{91B5939D-92FC-4681-E63A-8A1AC908205A}"/>
                        </a:ext>
                      </a:extLst>
                    </p:cNvPr>
                    <p:cNvSpPr>
                      <a:spLocks noChangeAspect="1"/>
                    </p:cNvSpPr>
                    <p:nvPr/>
                  </p:nvSpPr>
                  <p:spPr>
                    <a:xfrm>
                      <a:off x="6625764" y="3611066"/>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01" name="Rectangle: Rounded Corners 200">
                      <a:extLst>
                        <a:ext uri="{FF2B5EF4-FFF2-40B4-BE49-F238E27FC236}">
                          <a16:creationId xmlns="" xmlns:a16="http://schemas.microsoft.com/office/drawing/2014/main" id="{9C13F9DD-FEEE-BACF-D7EB-265B5552CB43}"/>
                        </a:ext>
                      </a:extLst>
                    </p:cNvPr>
                    <p:cNvSpPr>
                      <a:spLocks noChangeAspect="1"/>
                    </p:cNvSpPr>
                    <p:nvPr/>
                  </p:nvSpPr>
                  <p:spPr>
                    <a:xfrm>
                      <a:off x="6200715" y="3608430"/>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02" name="Rectangle: Rounded Corners 201">
                      <a:extLst>
                        <a:ext uri="{FF2B5EF4-FFF2-40B4-BE49-F238E27FC236}">
                          <a16:creationId xmlns="" xmlns:a16="http://schemas.microsoft.com/office/drawing/2014/main" id="{151546A1-D5E3-73E2-7940-A8B77328AC0E}"/>
                        </a:ext>
                      </a:extLst>
                    </p:cNvPr>
                    <p:cNvSpPr>
                      <a:spLocks noChangeAspect="1"/>
                    </p:cNvSpPr>
                    <p:nvPr/>
                  </p:nvSpPr>
                  <p:spPr>
                    <a:xfrm>
                      <a:off x="5783532" y="3601542"/>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03" name="Rectangle: Rounded Corners 202">
                      <a:extLst>
                        <a:ext uri="{FF2B5EF4-FFF2-40B4-BE49-F238E27FC236}">
                          <a16:creationId xmlns="" xmlns:a16="http://schemas.microsoft.com/office/drawing/2014/main" id="{E6BBC538-EF8F-B1F3-E273-BD72D773093F}"/>
                        </a:ext>
                      </a:extLst>
                    </p:cNvPr>
                    <p:cNvSpPr>
                      <a:spLocks noChangeAspect="1"/>
                    </p:cNvSpPr>
                    <p:nvPr/>
                  </p:nvSpPr>
                  <p:spPr>
                    <a:xfrm>
                      <a:off x="5386441" y="3612391"/>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04" name="Rectangle: Rounded Corners 203">
                      <a:extLst>
                        <a:ext uri="{FF2B5EF4-FFF2-40B4-BE49-F238E27FC236}">
                          <a16:creationId xmlns="" xmlns:a16="http://schemas.microsoft.com/office/drawing/2014/main" id="{AE99033C-E96E-E186-5A92-C219A680FDEF}"/>
                        </a:ext>
                      </a:extLst>
                    </p:cNvPr>
                    <p:cNvSpPr>
                      <a:spLocks noChangeAspect="1"/>
                    </p:cNvSpPr>
                    <p:nvPr/>
                  </p:nvSpPr>
                  <p:spPr>
                    <a:xfrm>
                      <a:off x="4986758" y="3611066"/>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05" name="Rectangle: Rounded Corners 204">
                      <a:extLst>
                        <a:ext uri="{FF2B5EF4-FFF2-40B4-BE49-F238E27FC236}">
                          <a16:creationId xmlns="" xmlns:a16="http://schemas.microsoft.com/office/drawing/2014/main" id="{C506E5A1-0941-BD77-3A0D-535AA0F79105}"/>
                        </a:ext>
                      </a:extLst>
                    </p:cNvPr>
                    <p:cNvSpPr>
                      <a:spLocks noChangeAspect="1"/>
                    </p:cNvSpPr>
                    <p:nvPr/>
                  </p:nvSpPr>
                  <p:spPr>
                    <a:xfrm>
                      <a:off x="4560781" y="3603522"/>
                      <a:ext cx="393027" cy="29054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Agency FB" panose="020B0503020202020204" pitchFamily="34" charset="0"/>
                      </a:endParaRPr>
                    </a:p>
                  </p:txBody>
                </p:sp>
                <p:sp>
                  <p:nvSpPr>
                    <p:cNvPr id="127" name="Rectangle: Rounded Corners 101">
                      <a:extLst>
                        <a:ext uri="{FF2B5EF4-FFF2-40B4-BE49-F238E27FC236}">
                          <a16:creationId xmlns="" xmlns:a16="http://schemas.microsoft.com/office/drawing/2014/main" id="{818892E0-5319-D752-BF6D-DE4C693A80BF}"/>
                        </a:ext>
                      </a:extLst>
                    </p:cNvPr>
                    <p:cNvSpPr>
                      <a:spLocks noChangeAspect="1"/>
                    </p:cNvSpPr>
                    <p:nvPr/>
                  </p:nvSpPr>
                  <p:spPr>
                    <a:xfrm>
                      <a:off x="4505159" y="3171422"/>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sp>
                  <p:nvSpPr>
                    <p:cNvPr id="128" name="Rectangle: Rounded Corners 101">
                      <a:extLst>
                        <a:ext uri="{FF2B5EF4-FFF2-40B4-BE49-F238E27FC236}">
                          <a16:creationId xmlns="" xmlns:a16="http://schemas.microsoft.com/office/drawing/2014/main" id="{818892E0-5319-D752-BF6D-DE4C693A80BF}"/>
                        </a:ext>
                      </a:extLst>
                    </p:cNvPr>
                    <p:cNvSpPr>
                      <a:spLocks noChangeAspect="1"/>
                    </p:cNvSpPr>
                    <p:nvPr/>
                  </p:nvSpPr>
                  <p:spPr>
                    <a:xfrm>
                      <a:off x="7053461" y="3168943"/>
                      <a:ext cx="393027" cy="29054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rgbClr val="FF0000"/>
                        </a:solidFill>
                        <a:latin typeface="Agency FB" panose="020B0503020202020204" pitchFamily="34" charset="0"/>
                      </a:endParaRPr>
                    </a:p>
                  </p:txBody>
                </p:sp>
              </p:grpSp>
            </p:grpSp>
            <p:grpSp>
              <p:nvGrpSpPr>
                <p:cNvPr id="115" name="Group 114">
                  <a:extLst>
                    <a:ext uri="{FF2B5EF4-FFF2-40B4-BE49-F238E27FC236}">
                      <a16:creationId xmlns="" xmlns:a16="http://schemas.microsoft.com/office/drawing/2014/main" id="{37951A62-0AAC-2B79-7DB8-024E1F7DBAD2}"/>
                    </a:ext>
                  </a:extLst>
                </p:cNvPr>
                <p:cNvGrpSpPr/>
                <p:nvPr/>
              </p:nvGrpSpPr>
              <p:grpSpPr>
                <a:xfrm>
                  <a:off x="6286667" y="2342464"/>
                  <a:ext cx="589428" cy="461000"/>
                  <a:chOff x="6357933" y="1952074"/>
                  <a:chExt cx="589428" cy="461000"/>
                </a:xfrm>
              </p:grpSpPr>
              <p:grpSp>
                <p:nvGrpSpPr>
                  <p:cNvPr id="116" name="Group 212">
                    <a:extLst>
                      <a:ext uri="{FF2B5EF4-FFF2-40B4-BE49-F238E27FC236}">
                        <a16:creationId xmlns="" xmlns:a16="http://schemas.microsoft.com/office/drawing/2014/main" id="{0B520F85-A1D3-C901-5809-B57E3F2B1B99}"/>
                      </a:ext>
                    </a:extLst>
                  </p:cNvPr>
                  <p:cNvGrpSpPr>
                    <a:grpSpLocks noChangeAspect="1"/>
                  </p:cNvGrpSpPr>
                  <p:nvPr/>
                </p:nvGrpSpPr>
                <p:grpSpPr>
                  <a:xfrm>
                    <a:off x="6448466" y="1952074"/>
                    <a:ext cx="431742" cy="274320"/>
                    <a:chOff x="4181475" y="2150751"/>
                    <a:chExt cx="1319212" cy="838200"/>
                  </a:xfrm>
                  <a:solidFill>
                    <a:srgbClr val="00B050"/>
                  </a:solidFill>
                </p:grpSpPr>
                <p:sp>
                  <p:nvSpPr>
                    <p:cNvPr id="118" name="Isosceles Triangle 117">
                      <a:extLst>
                        <a:ext uri="{FF2B5EF4-FFF2-40B4-BE49-F238E27FC236}">
                          <a16:creationId xmlns="" xmlns:a16="http://schemas.microsoft.com/office/drawing/2014/main" id="{496E5207-D882-759E-A9F9-458F17692BBB}"/>
                        </a:ext>
                      </a:extLst>
                    </p:cNvPr>
                    <p:cNvSpPr/>
                    <p:nvPr/>
                  </p:nvSpPr>
                  <p:spPr>
                    <a:xfrm>
                      <a:off x="4181475" y="2150751"/>
                      <a:ext cx="695325" cy="838200"/>
                    </a:xfrm>
                    <a:prstGeom prst="triangle">
                      <a:avLst>
                        <a:gd name="adj" fmla="val 100000"/>
                      </a:avLst>
                    </a:prstGeom>
                    <a:grpFill/>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Isosceles Triangle 118">
                      <a:extLst>
                        <a:ext uri="{FF2B5EF4-FFF2-40B4-BE49-F238E27FC236}">
                          <a16:creationId xmlns="" xmlns:a16="http://schemas.microsoft.com/office/drawing/2014/main" id="{98E56ADF-BA73-1E60-FB10-0DBDEE6720EA}"/>
                        </a:ext>
                      </a:extLst>
                    </p:cNvPr>
                    <p:cNvSpPr/>
                    <p:nvPr/>
                  </p:nvSpPr>
                  <p:spPr>
                    <a:xfrm>
                      <a:off x="4805362" y="2150751"/>
                      <a:ext cx="695325" cy="838200"/>
                    </a:xfrm>
                    <a:prstGeom prst="triangle">
                      <a:avLst>
                        <a:gd name="adj" fmla="val 2740"/>
                      </a:avLst>
                    </a:prstGeom>
                    <a:grpFill/>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7" name="TextBox 116">
                    <a:extLst>
                      <a:ext uri="{FF2B5EF4-FFF2-40B4-BE49-F238E27FC236}">
                        <a16:creationId xmlns="" xmlns:a16="http://schemas.microsoft.com/office/drawing/2014/main" id="{00075EC4-8314-5C35-FCD5-0595DC05A6AF}"/>
                      </a:ext>
                    </a:extLst>
                  </p:cNvPr>
                  <p:cNvSpPr txBox="1"/>
                  <p:nvPr/>
                </p:nvSpPr>
                <p:spPr>
                  <a:xfrm>
                    <a:off x="6357933" y="2197630"/>
                    <a:ext cx="589428" cy="215444"/>
                  </a:xfrm>
                  <a:prstGeom prst="rect">
                    <a:avLst/>
                  </a:prstGeom>
                  <a:noFill/>
                </p:spPr>
                <p:txBody>
                  <a:bodyPr wrap="square" rtlCol="0">
                    <a:spAutoFit/>
                  </a:bodyPr>
                  <a:lstStyle/>
                  <a:p>
                    <a:pPr algn="ctr"/>
                    <a:r>
                      <a:rPr lang="en-US" sz="800" dirty="0">
                        <a:latin typeface="Agency FB" panose="020B0503020202020204" pitchFamily="34" charset="0"/>
                      </a:rPr>
                      <a:t>Range Low</a:t>
                    </a:r>
                  </a:p>
                </p:txBody>
              </p:sp>
            </p:grpSp>
            <p:grpSp>
              <p:nvGrpSpPr>
                <p:cNvPr id="120" name="Group 119">
                  <a:extLst>
                    <a:ext uri="{FF2B5EF4-FFF2-40B4-BE49-F238E27FC236}">
                      <a16:creationId xmlns="" xmlns:a16="http://schemas.microsoft.com/office/drawing/2014/main" id="{94EB2AC4-4FFB-B257-AABF-1F71EA996594}"/>
                    </a:ext>
                  </a:extLst>
                </p:cNvPr>
                <p:cNvGrpSpPr/>
                <p:nvPr/>
              </p:nvGrpSpPr>
              <p:grpSpPr>
                <a:xfrm>
                  <a:off x="6286667" y="3930605"/>
                  <a:ext cx="589428" cy="489764"/>
                  <a:chOff x="2126716" y="3019246"/>
                  <a:chExt cx="589428" cy="489764"/>
                </a:xfrm>
              </p:grpSpPr>
              <p:grpSp>
                <p:nvGrpSpPr>
                  <p:cNvPr id="121" name="Group 221">
                    <a:extLst>
                      <a:ext uri="{FF2B5EF4-FFF2-40B4-BE49-F238E27FC236}">
                        <a16:creationId xmlns="" xmlns:a16="http://schemas.microsoft.com/office/drawing/2014/main" id="{CA8698F1-367C-2DA5-E737-ABDDE3C5ADCD}"/>
                      </a:ext>
                    </a:extLst>
                  </p:cNvPr>
                  <p:cNvGrpSpPr>
                    <a:grpSpLocks noChangeAspect="1"/>
                  </p:cNvGrpSpPr>
                  <p:nvPr/>
                </p:nvGrpSpPr>
                <p:grpSpPr>
                  <a:xfrm flipV="1">
                    <a:off x="2201489" y="3234690"/>
                    <a:ext cx="431742" cy="274320"/>
                    <a:chOff x="4181475" y="2150751"/>
                    <a:chExt cx="1319212" cy="838200"/>
                  </a:xfrm>
                </p:grpSpPr>
                <p:sp>
                  <p:nvSpPr>
                    <p:cNvPr id="123" name="Isosceles Triangle 122">
                      <a:extLst>
                        <a:ext uri="{FF2B5EF4-FFF2-40B4-BE49-F238E27FC236}">
                          <a16:creationId xmlns="" xmlns:a16="http://schemas.microsoft.com/office/drawing/2014/main" id="{BD1A6A1C-BE86-E160-5271-BC513147C44E}"/>
                        </a:ext>
                      </a:extLst>
                    </p:cNvPr>
                    <p:cNvSpPr/>
                    <p:nvPr/>
                  </p:nvSpPr>
                  <p:spPr>
                    <a:xfrm>
                      <a:off x="4181475" y="2150751"/>
                      <a:ext cx="695325" cy="838200"/>
                    </a:xfrm>
                    <a:prstGeom prst="triangle">
                      <a:avLst>
                        <a:gd name="adj" fmla="val 100000"/>
                      </a:avLst>
                    </a:prstGeom>
                    <a:solidFill>
                      <a:srgbClr val="FF0000"/>
                    </a:solidFill>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Isosceles Triangle 123">
                      <a:extLst>
                        <a:ext uri="{FF2B5EF4-FFF2-40B4-BE49-F238E27FC236}">
                          <a16:creationId xmlns="" xmlns:a16="http://schemas.microsoft.com/office/drawing/2014/main" id="{53294EC3-FF95-A252-8508-1D3307D83C3A}"/>
                        </a:ext>
                      </a:extLst>
                    </p:cNvPr>
                    <p:cNvSpPr/>
                    <p:nvPr/>
                  </p:nvSpPr>
                  <p:spPr>
                    <a:xfrm>
                      <a:off x="4805362" y="2150751"/>
                      <a:ext cx="695325" cy="838200"/>
                    </a:xfrm>
                    <a:prstGeom prst="triangle">
                      <a:avLst>
                        <a:gd name="adj" fmla="val 2740"/>
                      </a:avLst>
                    </a:prstGeom>
                    <a:solidFill>
                      <a:srgbClr val="FF0000"/>
                    </a:solidFill>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2" name="TextBox 121">
                    <a:extLst>
                      <a:ext uri="{FF2B5EF4-FFF2-40B4-BE49-F238E27FC236}">
                        <a16:creationId xmlns="" xmlns:a16="http://schemas.microsoft.com/office/drawing/2014/main" id="{2DB7AF1B-DC38-3E69-0582-7E8446C11C15}"/>
                      </a:ext>
                    </a:extLst>
                  </p:cNvPr>
                  <p:cNvSpPr txBox="1"/>
                  <p:nvPr/>
                </p:nvSpPr>
                <p:spPr>
                  <a:xfrm>
                    <a:off x="2126716" y="3019246"/>
                    <a:ext cx="589428" cy="215444"/>
                  </a:xfrm>
                  <a:prstGeom prst="rect">
                    <a:avLst/>
                  </a:prstGeom>
                  <a:noFill/>
                </p:spPr>
                <p:txBody>
                  <a:bodyPr wrap="square" rtlCol="0">
                    <a:spAutoFit/>
                  </a:bodyPr>
                  <a:lstStyle/>
                  <a:p>
                    <a:pPr algn="ctr"/>
                    <a:r>
                      <a:rPr lang="en-US" sz="800" dirty="0">
                        <a:latin typeface="Agency FB" panose="020B0503020202020204" pitchFamily="34" charset="0"/>
                      </a:rPr>
                      <a:t>Range High</a:t>
                    </a:r>
                  </a:p>
                </p:txBody>
              </p:sp>
            </p:grpSp>
            <p:sp>
              <p:nvSpPr>
                <p:cNvPr id="125" name="Arrow: Notched Right 226">
                  <a:extLst>
                    <a:ext uri="{FF2B5EF4-FFF2-40B4-BE49-F238E27FC236}">
                      <a16:creationId xmlns="" xmlns:a16="http://schemas.microsoft.com/office/drawing/2014/main" id="{1A91549B-5054-306A-0270-A3A23014DCD7}"/>
                    </a:ext>
                  </a:extLst>
                </p:cNvPr>
                <p:cNvSpPr/>
                <p:nvPr/>
              </p:nvSpPr>
              <p:spPr>
                <a:xfrm rot="16200000">
                  <a:off x="1129350" y="1893472"/>
                  <a:ext cx="1264183" cy="620456"/>
                </a:xfrm>
                <a:prstGeom prst="notched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Arrow: Notched Right 227">
                  <a:extLst>
                    <a:ext uri="{FF2B5EF4-FFF2-40B4-BE49-F238E27FC236}">
                      <a16:creationId xmlns="" xmlns:a16="http://schemas.microsoft.com/office/drawing/2014/main" id="{B7455281-AB68-7824-AE27-E511AEA0A841}"/>
                    </a:ext>
                  </a:extLst>
                </p:cNvPr>
                <p:cNvSpPr/>
                <p:nvPr/>
              </p:nvSpPr>
              <p:spPr>
                <a:xfrm rot="5400000" flipV="1">
                  <a:off x="1129350" y="4511809"/>
                  <a:ext cx="1264183" cy="620456"/>
                </a:xfrm>
                <a:prstGeom prst="notch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Arrow: Notched Right 227">
                  <a:extLst>
                    <a:ext uri="{FF2B5EF4-FFF2-40B4-BE49-F238E27FC236}">
                      <a16:creationId xmlns="" xmlns:a16="http://schemas.microsoft.com/office/drawing/2014/main" id="{B7455281-AB68-7824-AE27-E511AEA0A841}"/>
                    </a:ext>
                  </a:extLst>
                </p:cNvPr>
                <p:cNvSpPr/>
                <p:nvPr/>
              </p:nvSpPr>
              <p:spPr>
                <a:xfrm rot="5400000" flipV="1">
                  <a:off x="6644220" y="1893472"/>
                  <a:ext cx="1264183" cy="620456"/>
                </a:xfrm>
                <a:prstGeom prst="notch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Arrow: Notched Right 226">
                  <a:extLst>
                    <a:ext uri="{FF2B5EF4-FFF2-40B4-BE49-F238E27FC236}">
                      <a16:creationId xmlns="" xmlns:a16="http://schemas.microsoft.com/office/drawing/2014/main" id="{1A91549B-5054-306A-0270-A3A23014DCD7}"/>
                    </a:ext>
                  </a:extLst>
                </p:cNvPr>
                <p:cNvSpPr/>
                <p:nvPr/>
              </p:nvSpPr>
              <p:spPr>
                <a:xfrm rot="16200000">
                  <a:off x="6644220" y="4511809"/>
                  <a:ext cx="1264183" cy="620456"/>
                </a:xfrm>
                <a:prstGeom prst="notched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TextBox 136"/>
                <p:cNvSpPr txBox="1"/>
                <p:nvPr/>
              </p:nvSpPr>
              <p:spPr>
                <a:xfrm>
                  <a:off x="857224" y="3286124"/>
                  <a:ext cx="1571636" cy="369332"/>
                </a:xfrm>
                <a:prstGeom prst="rect">
                  <a:avLst/>
                </a:prstGeom>
                <a:noFill/>
              </p:spPr>
              <p:txBody>
                <a:bodyPr wrap="square" rtlCol="0">
                  <a:spAutoFit/>
                </a:bodyPr>
                <a:lstStyle/>
                <a:p>
                  <a:pPr algn="ctr"/>
                  <a:r>
                    <a:rPr lang="en-GB" dirty="0" smtClean="0">
                      <a:latin typeface="Agency FB" pitchFamily="34" charset="0"/>
                    </a:rPr>
                    <a:t>Up move</a:t>
                  </a:r>
                  <a:endParaRPr lang="en-GB" dirty="0">
                    <a:latin typeface="Agency FB" pitchFamily="34" charset="0"/>
                  </a:endParaRPr>
                </a:p>
              </p:txBody>
            </p:sp>
            <p:sp>
              <p:nvSpPr>
                <p:cNvPr id="138" name="TextBox 137"/>
                <p:cNvSpPr txBox="1"/>
                <p:nvPr/>
              </p:nvSpPr>
              <p:spPr>
                <a:xfrm>
                  <a:off x="6215074" y="3214686"/>
                  <a:ext cx="1571636" cy="369332"/>
                </a:xfrm>
                <a:prstGeom prst="rect">
                  <a:avLst/>
                </a:prstGeom>
                <a:noFill/>
              </p:spPr>
              <p:txBody>
                <a:bodyPr wrap="square" rtlCol="0">
                  <a:spAutoFit/>
                </a:bodyPr>
                <a:lstStyle/>
                <a:p>
                  <a:pPr algn="ctr"/>
                  <a:r>
                    <a:rPr lang="en-GB" dirty="0" smtClean="0">
                      <a:latin typeface="Agency FB" pitchFamily="34" charset="0"/>
                    </a:rPr>
                    <a:t>Down move</a:t>
                  </a:r>
                  <a:endParaRPr lang="en-GB" dirty="0">
                    <a:latin typeface="Agency FB" pitchFamily="34" charset="0"/>
                  </a:endParaRPr>
                </a:p>
              </p:txBody>
            </p:sp>
          </p:grpSp>
          <p:sp>
            <p:nvSpPr>
              <p:cNvPr id="144" name="Oval 143"/>
              <p:cNvSpPr/>
              <p:nvPr/>
            </p:nvSpPr>
            <p:spPr>
              <a:xfrm>
                <a:off x="7007629" y="4857760"/>
                <a:ext cx="947742" cy="90964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45" name="Rectangle 144"/>
              <p:cNvSpPr/>
              <p:nvPr/>
            </p:nvSpPr>
            <p:spPr>
              <a:xfrm>
                <a:off x="6965173" y="5832491"/>
                <a:ext cx="1032655" cy="369332"/>
              </a:xfrm>
              <a:prstGeom prst="rect">
                <a:avLst/>
              </a:prstGeom>
            </p:spPr>
            <p:txBody>
              <a:bodyPr wrap="none">
                <a:spAutoFit/>
              </a:bodyPr>
              <a:lstStyle/>
              <a:p>
                <a:r>
                  <a:rPr lang="en-GB" b="1" dirty="0" smtClean="0">
                    <a:latin typeface="Agency FB" pitchFamily="34" charset="0"/>
                  </a:rPr>
                  <a:t>Inverse On</a:t>
                </a:r>
                <a:endParaRPr lang="en-GB" dirty="0"/>
              </a:p>
            </p:txBody>
          </p:sp>
          <p:sp>
            <p:nvSpPr>
              <p:cNvPr id="146" name="Oval 145"/>
              <p:cNvSpPr/>
              <p:nvPr/>
            </p:nvSpPr>
            <p:spPr>
              <a:xfrm>
                <a:off x="7007629" y="1214422"/>
                <a:ext cx="947742" cy="90964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47" name="Rectangle 146"/>
              <p:cNvSpPr/>
              <p:nvPr/>
            </p:nvSpPr>
            <p:spPr>
              <a:xfrm>
                <a:off x="6965173" y="857232"/>
                <a:ext cx="1032655" cy="369332"/>
              </a:xfrm>
              <a:prstGeom prst="rect">
                <a:avLst/>
              </a:prstGeom>
            </p:spPr>
            <p:txBody>
              <a:bodyPr wrap="none">
                <a:spAutoFit/>
              </a:bodyPr>
              <a:lstStyle/>
              <a:p>
                <a:r>
                  <a:rPr lang="en-GB" b="1" dirty="0" smtClean="0">
                    <a:latin typeface="Agency FB" pitchFamily="34" charset="0"/>
                  </a:rPr>
                  <a:t>Inverse On</a:t>
                </a:r>
                <a:endParaRPr lang="en-GB" dirty="0"/>
              </a:p>
            </p:txBody>
          </p:sp>
        </p:gr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571472" y="285728"/>
            <a:ext cx="8001056" cy="6316476"/>
            <a:chOff x="571472" y="285728"/>
            <a:chExt cx="8001056" cy="6316476"/>
          </a:xfrm>
        </p:grpSpPr>
        <p:grpSp>
          <p:nvGrpSpPr>
            <p:cNvPr id="6" name="Group 5"/>
            <p:cNvGrpSpPr/>
            <p:nvPr/>
          </p:nvGrpSpPr>
          <p:grpSpPr>
            <a:xfrm>
              <a:off x="571472" y="428604"/>
              <a:ext cx="8001056" cy="6173600"/>
              <a:chOff x="571472" y="428604"/>
              <a:chExt cx="8001056" cy="6173600"/>
            </a:xfrm>
          </p:grpSpPr>
          <p:pic>
            <p:nvPicPr>
              <p:cNvPr id="2050" name="Picture 2" descr="C:\Users\Darkdoji\Documents\New inverse on.jpeg"/>
              <p:cNvPicPr>
                <a:picLocks noChangeAspect="1" noChangeArrowheads="1"/>
              </p:cNvPicPr>
              <p:nvPr/>
            </p:nvPicPr>
            <p:blipFill>
              <a:blip r:embed="rId2"/>
              <a:srcRect/>
              <a:stretch>
                <a:fillRect/>
              </a:stretch>
            </p:blipFill>
            <p:spPr bwMode="auto">
              <a:xfrm>
                <a:off x="714348" y="785794"/>
                <a:ext cx="7715250" cy="3607594"/>
              </a:xfrm>
              <a:prstGeom prst="rect">
                <a:avLst/>
              </a:prstGeom>
              <a:noFill/>
            </p:spPr>
          </p:pic>
          <p:sp>
            <p:nvSpPr>
              <p:cNvPr id="3" name="Oval 2"/>
              <p:cNvSpPr/>
              <p:nvPr/>
            </p:nvSpPr>
            <p:spPr>
              <a:xfrm>
                <a:off x="2357422" y="500042"/>
                <a:ext cx="2214578" cy="1785950"/>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latin typeface="Agency FB" pitchFamily="34" charset="0"/>
                  </a:rPr>
                  <a:t>A</a:t>
                </a: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4" name="Down Arrow 3"/>
              <p:cNvSpPr/>
              <p:nvPr/>
            </p:nvSpPr>
            <p:spPr>
              <a:xfrm>
                <a:off x="2571736" y="428604"/>
                <a:ext cx="357190" cy="285752"/>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71472" y="4416990"/>
                <a:ext cx="8001056" cy="2185214"/>
              </a:xfrm>
              <a:prstGeom prst="rect">
                <a:avLst/>
              </a:prstGeom>
              <a:noFill/>
            </p:spPr>
            <p:txBody>
              <a:bodyPr wrap="square" rtlCol="0">
                <a:spAutoFit/>
              </a:bodyPr>
              <a:lstStyle/>
              <a:p>
                <a:pPr marL="177800" indent="-177800">
                  <a:buFont typeface="+mj-lt"/>
                  <a:buAutoNum type="arabicPeriod"/>
                </a:pPr>
                <a:r>
                  <a:rPr lang="en-GB" sz="1700" dirty="0" smtClean="0">
                    <a:latin typeface="Agency FB" pitchFamily="34" charset="0"/>
                  </a:rPr>
                  <a:t>When a Top Crown is seen in an uprising amplitude high is suggested.</a:t>
                </a:r>
              </a:p>
              <a:p>
                <a:pPr marL="177800" indent="-177800">
                  <a:buFont typeface="+mj-lt"/>
                  <a:buAutoNum type="arabicPeriod"/>
                </a:pPr>
                <a:r>
                  <a:rPr lang="en-GB" sz="1700" dirty="0" smtClean="0">
                    <a:latin typeface="Agency FB" pitchFamily="34" charset="0"/>
                  </a:rPr>
                  <a:t>The market is driven by a mathematical </a:t>
                </a:r>
                <a:r>
                  <a:rPr lang="en-GB" sz="1700" b="1" dirty="0" smtClean="0">
                    <a:latin typeface="Agency FB" pitchFamily="34" charset="0"/>
                  </a:rPr>
                  <a:t>function</a:t>
                </a:r>
                <a:r>
                  <a:rPr lang="en-GB" sz="1700" dirty="0" smtClean="0">
                    <a:latin typeface="Agency FB" pitchFamily="34" charset="0"/>
                  </a:rPr>
                  <a:t> with continuous inverse on, and that is to say a homeomorphic </a:t>
                </a:r>
                <a:r>
                  <a:rPr lang="en-GB" sz="1700" b="1" dirty="0" smtClean="0">
                    <a:latin typeface="Agency FB" pitchFamily="34" charset="0"/>
                  </a:rPr>
                  <a:t>bijection</a:t>
                </a:r>
                <a:r>
                  <a:rPr lang="en-GB" sz="1700" dirty="0" smtClean="0">
                    <a:latin typeface="Agency FB" pitchFamily="34" charset="0"/>
                  </a:rPr>
                  <a:t> with inverse on. So price does not begin to fall randomly at crest, instead;</a:t>
                </a:r>
              </a:p>
              <a:p>
                <a:pPr marL="177800" indent="-177800">
                  <a:buFont typeface="+mj-lt"/>
                  <a:buAutoNum type="arabicPeriod"/>
                </a:pPr>
                <a:r>
                  <a:rPr lang="en-GB" sz="1700" dirty="0" smtClean="0">
                    <a:latin typeface="Agency FB" pitchFamily="34" charset="0"/>
                  </a:rPr>
                  <a:t>The </a:t>
                </a:r>
                <a:r>
                  <a:rPr lang="en-GB" sz="1700" b="1" dirty="0" smtClean="0">
                    <a:latin typeface="Agency FB" pitchFamily="34" charset="0"/>
                  </a:rPr>
                  <a:t>function</a:t>
                </a:r>
                <a:r>
                  <a:rPr lang="en-GB" sz="1700" dirty="0" smtClean="0">
                    <a:latin typeface="Agency FB" pitchFamily="34" charset="0"/>
                  </a:rPr>
                  <a:t> takes in </a:t>
                </a:r>
                <a:r>
                  <a:rPr lang="en-GB" sz="1700" b="1" dirty="0" smtClean="0">
                    <a:latin typeface="Agency FB" pitchFamily="34" charset="0"/>
                  </a:rPr>
                  <a:t>a)</a:t>
                </a:r>
                <a:r>
                  <a:rPr lang="en-GB" sz="1700" dirty="0" smtClean="0">
                    <a:latin typeface="Agency FB" pitchFamily="34" charset="0"/>
                  </a:rPr>
                  <a:t> the fact of a crest as </a:t>
                </a:r>
                <a:r>
                  <a:rPr lang="en-GB" sz="1700" b="1" dirty="0" smtClean="0">
                    <a:latin typeface="Agency FB" pitchFamily="34" charset="0"/>
                  </a:rPr>
                  <a:t>[input] </a:t>
                </a:r>
                <a:r>
                  <a:rPr lang="en-GB" sz="1700" dirty="0" smtClean="0">
                    <a:latin typeface="Agency FB" pitchFamily="34" charset="0"/>
                  </a:rPr>
                  <a:t>to which it </a:t>
                </a:r>
                <a:r>
                  <a:rPr lang="en-GB" sz="1700" b="1" dirty="0" smtClean="0">
                    <a:latin typeface="Agency FB" pitchFamily="34" charset="0"/>
                  </a:rPr>
                  <a:t>b)</a:t>
                </a:r>
                <a:r>
                  <a:rPr lang="en-GB" sz="1700" dirty="0" smtClean="0">
                    <a:latin typeface="Agency FB" pitchFamily="34" charset="0"/>
                  </a:rPr>
                  <a:t> applies an operation, i.e. repeated </a:t>
                </a:r>
                <a:r>
                  <a:rPr lang="en-GB" sz="1700" b="1" dirty="0" smtClean="0">
                    <a:latin typeface="Agency FB" pitchFamily="34" charset="0"/>
                  </a:rPr>
                  <a:t>[folding] </a:t>
                </a:r>
                <a:r>
                  <a:rPr lang="en-GB" sz="1700" dirty="0" smtClean="0">
                    <a:latin typeface="Agency FB" pitchFamily="34" charset="0"/>
                  </a:rPr>
                  <a:t>in order to define </a:t>
                </a:r>
                <a:r>
                  <a:rPr lang="en-GB" sz="1700" b="1" dirty="0" smtClean="0">
                    <a:latin typeface="Agency FB" pitchFamily="34" charset="0"/>
                  </a:rPr>
                  <a:t>c)</a:t>
                </a:r>
                <a:r>
                  <a:rPr lang="en-GB" sz="1700" dirty="0" smtClean="0">
                    <a:latin typeface="Agency FB" pitchFamily="34" charset="0"/>
                  </a:rPr>
                  <a:t> the output </a:t>
                </a:r>
                <a:r>
                  <a:rPr lang="en-GB" sz="1700" b="1" dirty="0" smtClean="0">
                    <a:latin typeface="Agency FB" pitchFamily="34" charset="0"/>
                  </a:rPr>
                  <a:t>[stretching] </a:t>
                </a:r>
                <a:r>
                  <a:rPr lang="en-GB" sz="1700" dirty="0" smtClean="0">
                    <a:latin typeface="Agency FB" pitchFamily="34" charset="0"/>
                  </a:rPr>
                  <a:t>and in this case in the downward direction.</a:t>
                </a:r>
              </a:p>
              <a:p>
                <a:pPr marL="177800" indent="-177800">
                  <a:buFont typeface="+mj-lt"/>
                  <a:buAutoNum type="arabicPeriod"/>
                </a:pPr>
                <a:r>
                  <a:rPr lang="en-GB" sz="1700" dirty="0" smtClean="0">
                    <a:latin typeface="Agency FB" pitchFamily="34" charset="0"/>
                  </a:rPr>
                  <a:t>We show in the slides that follow the Process by which Orbit the Tool </a:t>
                </a:r>
                <a:r>
                  <a:rPr lang="en-GB" sz="1700" b="1" dirty="0" smtClean="0">
                    <a:latin typeface="Agency FB" pitchFamily="34" charset="0"/>
                  </a:rPr>
                  <a:t>communicates</a:t>
                </a:r>
                <a:r>
                  <a:rPr lang="en-GB" sz="1700" dirty="0" smtClean="0">
                    <a:latin typeface="Agency FB" pitchFamily="34" charset="0"/>
                  </a:rPr>
                  <a:t> and therefore guides a trader to trade the inflection shown down. This process is also true for a rise and in all cases Orbit is correct 100/100 times in reading chaotic space accurately.</a:t>
                </a:r>
                <a:endParaRPr lang="en-GB" sz="1700" dirty="0">
                  <a:latin typeface="Agency FB" pitchFamily="34" charset="0"/>
                </a:endParaRPr>
              </a:p>
            </p:txBody>
          </p:sp>
        </p:grpSp>
        <p:sp>
          <p:nvSpPr>
            <p:cNvPr id="7" name="Rectangle 6"/>
            <p:cNvSpPr/>
            <p:nvPr/>
          </p:nvSpPr>
          <p:spPr>
            <a:xfrm>
              <a:off x="5286380" y="285728"/>
              <a:ext cx="793807" cy="461665"/>
            </a:xfrm>
            <a:prstGeom prst="rect">
              <a:avLst/>
            </a:prstGeom>
          </p:spPr>
          <p:txBody>
            <a:bodyPr wrap="none">
              <a:spAutoFit/>
            </a:bodyPr>
            <a:lstStyle/>
            <a:p>
              <a:pPr algn="ctr"/>
              <a:r>
                <a:rPr lang="en-GB" sz="2400" b="1" dirty="0" smtClean="0">
                  <a:latin typeface="Agency FB" pitchFamily="34" charset="0"/>
                </a:rPr>
                <a:t>A TOP</a:t>
              </a: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214282" y="252691"/>
            <a:ext cx="8715436" cy="6087903"/>
            <a:chOff x="214282" y="252691"/>
            <a:chExt cx="8715436" cy="6087903"/>
          </a:xfrm>
        </p:grpSpPr>
        <p:grpSp>
          <p:nvGrpSpPr>
            <p:cNvPr id="21" name="Group 20"/>
            <p:cNvGrpSpPr/>
            <p:nvPr/>
          </p:nvGrpSpPr>
          <p:grpSpPr>
            <a:xfrm>
              <a:off x="214282" y="428604"/>
              <a:ext cx="8715436" cy="5911990"/>
              <a:chOff x="214282" y="428604"/>
              <a:chExt cx="8715436" cy="5911990"/>
            </a:xfrm>
          </p:grpSpPr>
          <p:grpSp>
            <p:nvGrpSpPr>
              <p:cNvPr id="2" name="Group 1"/>
              <p:cNvGrpSpPr/>
              <p:nvPr/>
            </p:nvGrpSpPr>
            <p:grpSpPr>
              <a:xfrm>
                <a:off x="214282" y="428604"/>
                <a:ext cx="8715436" cy="5911990"/>
                <a:chOff x="214282" y="428604"/>
                <a:chExt cx="8715436" cy="5911990"/>
              </a:xfrm>
            </p:grpSpPr>
            <p:pic>
              <p:nvPicPr>
                <p:cNvPr id="3" name="Picture 2" descr="C:\Users\Darkdoji\Documents\New inverse on.jpeg"/>
                <p:cNvPicPr>
                  <a:picLocks noChangeAspect="1" noChangeArrowheads="1"/>
                </p:cNvPicPr>
                <p:nvPr/>
              </p:nvPicPr>
              <p:blipFill>
                <a:blip r:embed="rId2"/>
                <a:srcRect/>
                <a:stretch>
                  <a:fillRect/>
                </a:stretch>
              </p:blipFill>
              <p:spPr bwMode="auto">
                <a:xfrm>
                  <a:off x="714348" y="785794"/>
                  <a:ext cx="7715250" cy="3607594"/>
                </a:xfrm>
                <a:prstGeom prst="rect">
                  <a:avLst/>
                </a:prstGeom>
                <a:noFill/>
              </p:spPr>
            </p:pic>
            <p:sp>
              <p:nvSpPr>
                <p:cNvPr id="4" name="Oval 3"/>
                <p:cNvSpPr/>
                <p:nvPr/>
              </p:nvSpPr>
              <p:spPr>
                <a:xfrm>
                  <a:off x="2357422" y="500042"/>
                  <a:ext cx="2214578" cy="1785950"/>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latin typeface="Agency FB" pitchFamily="34" charset="0"/>
                    </a:rPr>
                    <a:t>B</a:t>
                  </a: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5" name="Down Arrow 4"/>
                <p:cNvSpPr/>
                <p:nvPr/>
              </p:nvSpPr>
              <p:spPr>
                <a:xfrm>
                  <a:off x="2571736" y="428604"/>
                  <a:ext cx="357190" cy="285752"/>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214282" y="4416990"/>
                  <a:ext cx="8715436" cy="1923604"/>
                </a:xfrm>
                <a:prstGeom prst="rect">
                  <a:avLst/>
                </a:prstGeom>
                <a:noFill/>
              </p:spPr>
              <p:txBody>
                <a:bodyPr wrap="square" rtlCol="0">
                  <a:spAutoFit/>
                </a:bodyPr>
                <a:lstStyle/>
                <a:p>
                  <a:pPr marL="177800" indent="-177800">
                    <a:buFont typeface="+mj-lt"/>
                    <a:buAutoNum type="arabicPeriod"/>
                  </a:pPr>
                  <a:r>
                    <a:rPr lang="en-GB" sz="1700" dirty="0" smtClean="0">
                      <a:latin typeface="Agency FB" pitchFamily="34" charset="0"/>
                    </a:rPr>
                    <a:t>From the function described in the slide before we see the system applying the </a:t>
                  </a:r>
                  <a:r>
                    <a:rPr lang="en-GB" sz="1700" b="1" dirty="0" smtClean="0">
                      <a:latin typeface="Agency FB" pitchFamily="34" charset="0"/>
                    </a:rPr>
                    <a:t>folding</a:t>
                  </a:r>
                  <a:r>
                    <a:rPr lang="en-GB" sz="1700" dirty="0" smtClean="0">
                      <a:latin typeface="Agency FB" pitchFamily="34" charset="0"/>
                    </a:rPr>
                    <a:t> operation.</a:t>
                  </a:r>
                </a:p>
                <a:p>
                  <a:pPr marL="177800" indent="-177800">
                    <a:buFont typeface="+mj-lt"/>
                    <a:buAutoNum type="arabicPeriod"/>
                  </a:pPr>
                  <a:r>
                    <a:rPr lang="en-GB" sz="1700" dirty="0" smtClean="0">
                      <a:latin typeface="Agency FB" pitchFamily="34" charset="0"/>
                    </a:rPr>
                    <a:t>The screenface is changing back and forth because of intermittency or sensitivity to initial conditions. But this does not negate the fact of what will follow next.  A high crown in folding offers up and down short-term trades because we are in Finite Loop Equilibrium (FLE).</a:t>
                  </a:r>
                </a:p>
                <a:p>
                  <a:pPr marL="177800" indent="-177800">
                    <a:buFont typeface="+mj-lt"/>
                    <a:buAutoNum type="arabicPeriod"/>
                  </a:pPr>
                  <a:r>
                    <a:rPr lang="en-GB" sz="1700" dirty="0" smtClean="0">
                      <a:latin typeface="Agency FB" pitchFamily="34" charset="0"/>
                    </a:rPr>
                    <a:t>The screenface will change with increasing firmness from left to right and the signs to watch for in the partitions indicated are marked 1 – 6 in our screenshot.</a:t>
                  </a:r>
                </a:p>
                <a:p>
                  <a:pPr marL="177800" indent="-177800">
                    <a:buFont typeface="+mj-lt"/>
                    <a:buAutoNum type="arabicPeriod"/>
                  </a:pPr>
                  <a:r>
                    <a:rPr lang="en-GB" sz="1700" dirty="0" smtClean="0">
                      <a:latin typeface="Agency FB" pitchFamily="34" charset="0"/>
                    </a:rPr>
                    <a:t>But in FLE the orbits are unstable so you can only be sure of point to point (semaphore to semaphore) trades.</a:t>
                  </a:r>
                  <a:endParaRPr lang="en-GB" sz="1700" dirty="0">
                    <a:latin typeface="Agency FB" pitchFamily="34" charset="0"/>
                  </a:endParaRPr>
                </a:p>
              </p:txBody>
            </p:sp>
            <p:sp>
              <p:nvSpPr>
                <p:cNvPr id="7" name="Oval 6"/>
                <p:cNvSpPr/>
                <p:nvPr/>
              </p:nvSpPr>
              <p:spPr>
                <a:xfrm>
                  <a:off x="4552952" y="661966"/>
                  <a:ext cx="947742" cy="90964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8" name="Oval 7"/>
                <p:cNvSpPr/>
                <p:nvPr/>
              </p:nvSpPr>
              <p:spPr>
                <a:xfrm>
                  <a:off x="6572264" y="1552564"/>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9" name="Oval 8"/>
                <p:cNvSpPr/>
                <p:nvPr/>
              </p:nvSpPr>
              <p:spPr>
                <a:xfrm>
                  <a:off x="7358082" y="2643182"/>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0" name="Oval 9"/>
                <p:cNvSpPr/>
                <p:nvPr/>
              </p:nvSpPr>
              <p:spPr>
                <a:xfrm>
                  <a:off x="928662" y="3571876"/>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1" name="Oval 10"/>
                <p:cNvSpPr/>
                <p:nvPr/>
              </p:nvSpPr>
              <p:spPr>
                <a:xfrm>
                  <a:off x="1785918" y="3500438"/>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2" name="Oval 11"/>
                <p:cNvSpPr/>
                <p:nvPr/>
              </p:nvSpPr>
              <p:spPr>
                <a:xfrm>
                  <a:off x="4214810" y="3643314"/>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3" name="Oval 12"/>
                <p:cNvSpPr/>
                <p:nvPr/>
              </p:nvSpPr>
              <p:spPr>
                <a:xfrm>
                  <a:off x="5786446" y="3571876"/>
                  <a:ext cx="500066" cy="481018"/>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grpSp>
          <p:sp>
            <p:nvSpPr>
              <p:cNvPr id="14" name="Rounded Rectangle 13"/>
              <p:cNvSpPr/>
              <p:nvPr/>
            </p:nvSpPr>
            <p:spPr>
              <a:xfrm>
                <a:off x="8131731" y="2677050"/>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1</a:t>
                </a:r>
                <a:endParaRPr lang="en-GB" dirty="0">
                  <a:latin typeface="Agency FB" pitchFamily="34" charset="0"/>
                </a:endParaRPr>
              </a:p>
            </p:txBody>
          </p:sp>
          <p:sp>
            <p:nvSpPr>
              <p:cNvPr id="15" name="Rounded Rectangle 14"/>
              <p:cNvSpPr/>
              <p:nvPr/>
            </p:nvSpPr>
            <p:spPr>
              <a:xfrm>
                <a:off x="4429124"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2</a:t>
                </a:r>
                <a:endParaRPr lang="en-GB" dirty="0">
                  <a:latin typeface="Agency FB" pitchFamily="34" charset="0"/>
                </a:endParaRPr>
              </a:p>
            </p:txBody>
          </p:sp>
          <p:sp>
            <p:nvSpPr>
              <p:cNvPr id="16" name="Rounded Rectangle 15"/>
              <p:cNvSpPr/>
              <p:nvPr/>
            </p:nvSpPr>
            <p:spPr>
              <a:xfrm>
                <a:off x="1142976" y="3214686"/>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3</a:t>
                </a:r>
                <a:endParaRPr lang="en-GB" dirty="0">
                  <a:latin typeface="Agency FB" pitchFamily="34" charset="0"/>
                </a:endParaRPr>
              </a:p>
            </p:txBody>
          </p:sp>
          <p:sp>
            <p:nvSpPr>
              <p:cNvPr id="17" name="Rounded Rectangle 16"/>
              <p:cNvSpPr/>
              <p:nvPr/>
            </p:nvSpPr>
            <p:spPr>
              <a:xfrm>
                <a:off x="2071670"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4</a:t>
                </a:r>
                <a:endParaRPr lang="en-GB" dirty="0">
                  <a:latin typeface="Agency FB" pitchFamily="34" charset="0"/>
                </a:endParaRPr>
              </a:p>
            </p:txBody>
          </p:sp>
          <p:sp>
            <p:nvSpPr>
              <p:cNvPr id="18" name="Rounded Rectangle 17"/>
              <p:cNvSpPr/>
              <p:nvPr/>
            </p:nvSpPr>
            <p:spPr>
              <a:xfrm>
                <a:off x="5786446"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5</a:t>
                </a:r>
                <a:endParaRPr lang="en-GB" dirty="0">
                  <a:latin typeface="Agency FB" pitchFamily="34" charset="0"/>
                </a:endParaRPr>
              </a:p>
            </p:txBody>
          </p:sp>
          <p:sp>
            <p:nvSpPr>
              <p:cNvPr id="19" name="Rounded Rectangle 18"/>
              <p:cNvSpPr/>
              <p:nvPr/>
            </p:nvSpPr>
            <p:spPr>
              <a:xfrm>
                <a:off x="5357818" y="500042"/>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6</a:t>
                </a:r>
                <a:endParaRPr lang="en-GB" dirty="0">
                  <a:latin typeface="Agency FB" pitchFamily="34" charset="0"/>
                </a:endParaRPr>
              </a:p>
            </p:txBody>
          </p:sp>
          <p:sp>
            <p:nvSpPr>
              <p:cNvPr id="20" name="Rounded Rectangle 19"/>
              <p:cNvSpPr/>
              <p:nvPr/>
            </p:nvSpPr>
            <p:spPr>
              <a:xfrm>
                <a:off x="7000892" y="1214422"/>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7</a:t>
                </a:r>
                <a:endParaRPr lang="en-GB" dirty="0">
                  <a:latin typeface="Agency FB" pitchFamily="34" charset="0"/>
                </a:endParaRPr>
              </a:p>
            </p:txBody>
          </p:sp>
        </p:grpSp>
        <p:sp>
          <p:nvSpPr>
            <p:cNvPr id="22" name="Rectangle 21"/>
            <p:cNvSpPr/>
            <p:nvPr/>
          </p:nvSpPr>
          <p:spPr>
            <a:xfrm>
              <a:off x="4214810" y="252691"/>
              <a:ext cx="535724" cy="461665"/>
            </a:xfrm>
            <a:prstGeom prst="rect">
              <a:avLst/>
            </a:prstGeom>
          </p:spPr>
          <p:txBody>
            <a:bodyPr wrap="none">
              <a:spAutoFit/>
            </a:bodyPr>
            <a:lstStyle/>
            <a:p>
              <a:pPr algn="ctr"/>
              <a:r>
                <a:rPr lang="en-GB" sz="2400" b="1" dirty="0" smtClean="0">
                  <a:latin typeface="Agency FB" pitchFamily="34" charset="0"/>
                </a:rPr>
                <a:t>FLE</a:t>
              </a: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214282" y="214290"/>
            <a:ext cx="8715436" cy="6387914"/>
            <a:chOff x="214282" y="214290"/>
            <a:chExt cx="8715436" cy="6387914"/>
          </a:xfrm>
        </p:grpSpPr>
        <p:grpSp>
          <p:nvGrpSpPr>
            <p:cNvPr id="2" name="Group 1"/>
            <p:cNvGrpSpPr/>
            <p:nvPr/>
          </p:nvGrpSpPr>
          <p:grpSpPr>
            <a:xfrm>
              <a:off x="214282" y="428604"/>
              <a:ext cx="8715436" cy="6173600"/>
              <a:chOff x="214282" y="428604"/>
              <a:chExt cx="8715436" cy="6173600"/>
            </a:xfrm>
          </p:grpSpPr>
          <p:grpSp>
            <p:nvGrpSpPr>
              <p:cNvPr id="3" name="Group 1"/>
              <p:cNvGrpSpPr/>
              <p:nvPr/>
            </p:nvGrpSpPr>
            <p:grpSpPr>
              <a:xfrm>
                <a:off x="214282" y="428604"/>
                <a:ext cx="8715436" cy="6173600"/>
                <a:chOff x="214282" y="428604"/>
                <a:chExt cx="8715436" cy="6173600"/>
              </a:xfrm>
            </p:grpSpPr>
            <p:pic>
              <p:nvPicPr>
                <p:cNvPr id="11" name="Picture 2" descr="C:\Users\Darkdoji\Documents\New inverse on.jpeg"/>
                <p:cNvPicPr>
                  <a:picLocks noChangeAspect="1" noChangeArrowheads="1"/>
                </p:cNvPicPr>
                <p:nvPr/>
              </p:nvPicPr>
              <p:blipFill>
                <a:blip r:embed="rId2"/>
                <a:srcRect/>
                <a:stretch>
                  <a:fillRect/>
                </a:stretch>
              </p:blipFill>
              <p:spPr bwMode="auto">
                <a:xfrm>
                  <a:off x="714348" y="785794"/>
                  <a:ext cx="7715250" cy="3607594"/>
                </a:xfrm>
                <a:prstGeom prst="rect">
                  <a:avLst/>
                </a:prstGeom>
                <a:noFill/>
              </p:spPr>
            </p:pic>
            <p:sp>
              <p:nvSpPr>
                <p:cNvPr id="12" name="Oval 11"/>
                <p:cNvSpPr/>
                <p:nvPr/>
              </p:nvSpPr>
              <p:spPr>
                <a:xfrm>
                  <a:off x="2357422" y="500042"/>
                  <a:ext cx="2214578" cy="1785950"/>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latin typeface="Agency FB" pitchFamily="34" charset="0"/>
                    </a:rPr>
                    <a:t>C</a:t>
                  </a: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3" name="Down Arrow 12"/>
                <p:cNvSpPr/>
                <p:nvPr/>
              </p:nvSpPr>
              <p:spPr>
                <a:xfrm>
                  <a:off x="2571736" y="428604"/>
                  <a:ext cx="357190" cy="285752"/>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14282" y="4416990"/>
                  <a:ext cx="8715436" cy="2185214"/>
                </a:xfrm>
                <a:prstGeom prst="rect">
                  <a:avLst/>
                </a:prstGeom>
                <a:noFill/>
              </p:spPr>
              <p:txBody>
                <a:bodyPr wrap="square" rtlCol="0">
                  <a:spAutoFit/>
                </a:bodyPr>
                <a:lstStyle/>
                <a:p>
                  <a:pPr marL="177800" indent="-177800">
                    <a:buFont typeface="+mj-lt"/>
                    <a:buAutoNum type="arabicPeriod"/>
                  </a:pPr>
                  <a:r>
                    <a:rPr lang="en-GB" sz="1700" dirty="0" smtClean="0">
                      <a:latin typeface="Agency FB" pitchFamily="34" charset="0"/>
                    </a:rPr>
                    <a:t>The changes in B from 1 – 6 have meanings to keep in mind</a:t>
                  </a:r>
                </a:p>
                <a:p>
                  <a:pPr marL="177800" indent="-177800">
                    <a:buFont typeface="+mj-lt"/>
                    <a:buAutoNum type="arabicPeriod"/>
                  </a:pPr>
                  <a:r>
                    <a:rPr lang="en-GB" sz="1700" dirty="0" smtClean="0">
                      <a:latin typeface="Agency FB" pitchFamily="34" charset="0"/>
                    </a:rPr>
                    <a:t>In 1 we see a pattern change which tells you we are in FLE </a:t>
                  </a:r>
                </a:p>
                <a:p>
                  <a:pPr marL="177800" indent="-177800">
                    <a:buFont typeface="+mj-lt"/>
                    <a:buAutoNum type="arabicPeriod"/>
                  </a:pPr>
                  <a:r>
                    <a:rPr lang="en-GB" sz="1700" dirty="0" smtClean="0">
                      <a:latin typeface="Agency FB" pitchFamily="34" charset="0"/>
                    </a:rPr>
                    <a:t>In 2 6n Cyclicality tells you Inverse is On south given the scale = Intraday Cycle</a:t>
                  </a:r>
                </a:p>
                <a:p>
                  <a:pPr marL="177800" indent="-177800">
                    <a:buFont typeface="+mj-lt"/>
                    <a:buAutoNum type="arabicPeriod"/>
                  </a:pPr>
                  <a:r>
                    <a:rPr lang="en-GB" sz="1700" dirty="0" smtClean="0">
                      <a:latin typeface="Agency FB" pitchFamily="34" charset="0"/>
                    </a:rPr>
                    <a:t>In 3 the same as 2. But 4 and 5 show this change is fed from left to right and the evidence is seen in 6 and 7 as the Intraday cycle is clearly turning down. Trade Risk is telling you clearly do NOT trade up we are going down.</a:t>
                  </a:r>
                </a:p>
                <a:p>
                  <a:pPr marL="177800" indent="-177800">
                    <a:buFont typeface="+mj-lt"/>
                    <a:buAutoNum type="arabicPeriod"/>
                  </a:pPr>
                  <a:r>
                    <a:rPr lang="en-GB" sz="1700" dirty="0" smtClean="0">
                      <a:latin typeface="Agency FB" pitchFamily="34" charset="0"/>
                    </a:rPr>
                    <a:t>These are intuitively explicit information and prepare you for a down swing yet to come.</a:t>
                  </a:r>
                </a:p>
                <a:p>
                  <a:pPr marL="177800" indent="-177800">
                    <a:buFont typeface="+mj-lt"/>
                    <a:buAutoNum type="arabicPeriod"/>
                  </a:pPr>
                  <a:r>
                    <a:rPr lang="en-GB" sz="1700" dirty="0" smtClean="0">
                      <a:latin typeface="Agency FB" pitchFamily="34" charset="0"/>
                    </a:rPr>
                    <a:t>Watch the stops especially black arrows – each is a trade in range as we repeatedly fold before we stretch. Since the swing follows an inductive process and will not happen at once we trade the black arrows up and down to follow the move. </a:t>
                  </a:r>
                </a:p>
              </p:txBody>
            </p:sp>
            <p:sp>
              <p:nvSpPr>
                <p:cNvPr id="15" name="Oval 14"/>
                <p:cNvSpPr/>
                <p:nvPr/>
              </p:nvSpPr>
              <p:spPr>
                <a:xfrm>
                  <a:off x="4552952" y="661966"/>
                  <a:ext cx="947742" cy="90964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6" name="Oval 15"/>
                <p:cNvSpPr/>
                <p:nvPr/>
              </p:nvSpPr>
              <p:spPr>
                <a:xfrm>
                  <a:off x="6572264" y="1552564"/>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7" name="Oval 16"/>
                <p:cNvSpPr/>
                <p:nvPr/>
              </p:nvSpPr>
              <p:spPr>
                <a:xfrm>
                  <a:off x="7358082" y="2643182"/>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8" name="Oval 17"/>
                <p:cNvSpPr/>
                <p:nvPr/>
              </p:nvSpPr>
              <p:spPr>
                <a:xfrm>
                  <a:off x="928662" y="3571876"/>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9" name="Oval 18"/>
                <p:cNvSpPr/>
                <p:nvPr/>
              </p:nvSpPr>
              <p:spPr>
                <a:xfrm>
                  <a:off x="1785918" y="3500438"/>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20" name="Oval 19"/>
                <p:cNvSpPr/>
                <p:nvPr/>
              </p:nvSpPr>
              <p:spPr>
                <a:xfrm>
                  <a:off x="4214810" y="3643314"/>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21" name="Oval 20"/>
                <p:cNvSpPr/>
                <p:nvPr/>
              </p:nvSpPr>
              <p:spPr>
                <a:xfrm>
                  <a:off x="5786446" y="3571876"/>
                  <a:ext cx="500066" cy="481018"/>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grpSp>
          <p:sp>
            <p:nvSpPr>
              <p:cNvPr id="4" name="Rounded Rectangle 3"/>
              <p:cNvSpPr/>
              <p:nvPr/>
            </p:nvSpPr>
            <p:spPr>
              <a:xfrm>
                <a:off x="8131731" y="2677050"/>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1</a:t>
                </a:r>
                <a:endParaRPr lang="en-GB" dirty="0">
                  <a:latin typeface="Agency FB" pitchFamily="34" charset="0"/>
                </a:endParaRPr>
              </a:p>
            </p:txBody>
          </p:sp>
          <p:sp>
            <p:nvSpPr>
              <p:cNvPr id="5" name="Rounded Rectangle 4"/>
              <p:cNvSpPr/>
              <p:nvPr/>
            </p:nvSpPr>
            <p:spPr>
              <a:xfrm>
                <a:off x="4429124"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2</a:t>
                </a:r>
                <a:endParaRPr lang="en-GB" dirty="0">
                  <a:latin typeface="Agency FB" pitchFamily="34" charset="0"/>
                </a:endParaRPr>
              </a:p>
            </p:txBody>
          </p:sp>
          <p:sp>
            <p:nvSpPr>
              <p:cNvPr id="6" name="Rounded Rectangle 5"/>
              <p:cNvSpPr/>
              <p:nvPr/>
            </p:nvSpPr>
            <p:spPr>
              <a:xfrm>
                <a:off x="1142976" y="3214686"/>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3</a:t>
                </a:r>
                <a:endParaRPr lang="en-GB" dirty="0">
                  <a:latin typeface="Agency FB" pitchFamily="34" charset="0"/>
                </a:endParaRPr>
              </a:p>
            </p:txBody>
          </p:sp>
          <p:sp>
            <p:nvSpPr>
              <p:cNvPr id="7" name="Rounded Rectangle 6"/>
              <p:cNvSpPr/>
              <p:nvPr/>
            </p:nvSpPr>
            <p:spPr>
              <a:xfrm>
                <a:off x="2071670"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4</a:t>
                </a:r>
                <a:endParaRPr lang="en-GB" dirty="0">
                  <a:latin typeface="Agency FB" pitchFamily="34" charset="0"/>
                </a:endParaRPr>
              </a:p>
            </p:txBody>
          </p:sp>
          <p:sp>
            <p:nvSpPr>
              <p:cNvPr id="8" name="Rounded Rectangle 7"/>
              <p:cNvSpPr/>
              <p:nvPr/>
            </p:nvSpPr>
            <p:spPr>
              <a:xfrm>
                <a:off x="5786446"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5</a:t>
                </a:r>
                <a:endParaRPr lang="en-GB" dirty="0">
                  <a:latin typeface="Agency FB" pitchFamily="34" charset="0"/>
                </a:endParaRPr>
              </a:p>
            </p:txBody>
          </p:sp>
          <p:sp>
            <p:nvSpPr>
              <p:cNvPr id="9" name="Rounded Rectangle 8"/>
              <p:cNvSpPr/>
              <p:nvPr/>
            </p:nvSpPr>
            <p:spPr>
              <a:xfrm>
                <a:off x="5357818" y="500042"/>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6</a:t>
                </a:r>
                <a:endParaRPr lang="en-GB" dirty="0">
                  <a:latin typeface="Agency FB" pitchFamily="34" charset="0"/>
                </a:endParaRPr>
              </a:p>
            </p:txBody>
          </p:sp>
          <p:sp>
            <p:nvSpPr>
              <p:cNvPr id="10" name="Rounded Rectangle 9"/>
              <p:cNvSpPr/>
              <p:nvPr/>
            </p:nvSpPr>
            <p:spPr>
              <a:xfrm>
                <a:off x="7000892" y="1214422"/>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7</a:t>
                </a:r>
                <a:endParaRPr lang="en-GB" dirty="0">
                  <a:latin typeface="Agency FB" pitchFamily="34" charset="0"/>
                </a:endParaRPr>
              </a:p>
            </p:txBody>
          </p:sp>
        </p:grpSp>
        <p:sp>
          <p:nvSpPr>
            <p:cNvPr id="22" name="Rectangle 21"/>
            <p:cNvSpPr/>
            <p:nvPr/>
          </p:nvSpPr>
          <p:spPr>
            <a:xfrm>
              <a:off x="5929322" y="214290"/>
              <a:ext cx="1148071" cy="461665"/>
            </a:xfrm>
            <a:prstGeom prst="rect">
              <a:avLst/>
            </a:prstGeom>
          </p:spPr>
          <p:txBody>
            <a:bodyPr wrap="none">
              <a:spAutoFit/>
            </a:bodyPr>
            <a:lstStyle/>
            <a:p>
              <a:pPr algn="ctr"/>
              <a:r>
                <a:rPr lang="en-GB" sz="2400" b="1" dirty="0" smtClean="0">
                  <a:latin typeface="Agency FB" pitchFamily="34" charset="0"/>
                </a:rPr>
                <a:t>Induction</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37"/>
          <p:cNvGrpSpPr/>
          <p:nvPr/>
        </p:nvGrpSpPr>
        <p:grpSpPr>
          <a:xfrm>
            <a:off x="214282" y="214290"/>
            <a:ext cx="8715436" cy="6387914"/>
            <a:chOff x="214282" y="214290"/>
            <a:chExt cx="8715436" cy="6387914"/>
          </a:xfrm>
        </p:grpSpPr>
        <p:grpSp>
          <p:nvGrpSpPr>
            <p:cNvPr id="36" name="Group 35"/>
            <p:cNvGrpSpPr/>
            <p:nvPr/>
          </p:nvGrpSpPr>
          <p:grpSpPr>
            <a:xfrm>
              <a:off x="214282" y="357166"/>
              <a:ext cx="8715436" cy="6245038"/>
              <a:chOff x="214282" y="357166"/>
              <a:chExt cx="8715436" cy="6245038"/>
            </a:xfrm>
          </p:grpSpPr>
          <p:pic>
            <p:nvPicPr>
              <p:cNvPr id="1026" name="Picture 2" descr="C:\Users\Darkdoji\Documents\New inverse on2.jpeg"/>
              <p:cNvPicPr>
                <a:picLocks noChangeAspect="1" noChangeArrowheads="1"/>
              </p:cNvPicPr>
              <p:nvPr/>
            </p:nvPicPr>
            <p:blipFill>
              <a:blip r:embed="rId2"/>
              <a:srcRect/>
              <a:stretch>
                <a:fillRect/>
              </a:stretch>
            </p:blipFill>
            <p:spPr bwMode="auto">
              <a:xfrm>
                <a:off x="785786" y="714356"/>
                <a:ext cx="7715250" cy="3650456"/>
              </a:xfrm>
              <a:prstGeom prst="rect">
                <a:avLst/>
              </a:prstGeom>
              <a:noFill/>
            </p:spPr>
          </p:pic>
          <p:sp>
            <p:nvSpPr>
              <p:cNvPr id="3" name="Oval 2"/>
              <p:cNvSpPr/>
              <p:nvPr/>
            </p:nvSpPr>
            <p:spPr>
              <a:xfrm>
                <a:off x="2357422" y="500042"/>
                <a:ext cx="2214578" cy="1785950"/>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latin typeface="Agency FB" pitchFamily="34" charset="0"/>
                  </a:rPr>
                  <a:t>D</a:t>
                </a: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4" name="Down Arrow 3"/>
              <p:cNvSpPr/>
              <p:nvPr/>
            </p:nvSpPr>
            <p:spPr>
              <a:xfrm>
                <a:off x="2571736" y="428604"/>
                <a:ext cx="357190" cy="285752"/>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624390" y="1233470"/>
                <a:ext cx="947742" cy="90964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7" name="Oval 16"/>
              <p:cNvSpPr/>
              <p:nvPr/>
            </p:nvSpPr>
            <p:spPr>
              <a:xfrm>
                <a:off x="6429388" y="571480"/>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8" name="Oval 17"/>
              <p:cNvSpPr/>
              <p:nvPr/>
            </p:nvSpPr>
            <p:spPr>
              <a:xfrm>
                <a:off x="785786" y="3500438"/>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19" name="Oval 18"/>
              <p:cNvSpPr/>
              <p:nvPr/>
            </p:nvSpPr>
            <p:spPr>
              <a:xfrm>
                <a:off x="4214810" y="3500438"/>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20" name="Oval 19"/>
              <p:cNvSpPr/>
              <p:nvPr/>
            </p:nvSpPr>
            <p:spPr>
              <a:xfrm>
                <a:off x="6357950" y="3267076"/>
                <a:ext cx="766770" cy="804866"/>
              </a:xfrm>
              <a:prstGeom prst="ellipse">
                <a:avLst/>
              </a:prstGeom>
              <a:solidFill>
                <a:schemeClr val="bg2">
                  <a:lumMod val="75000"/>
                  <a:alpha val="21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latin typeface="Agency FB" pitchFamily="34" charset="0"/>
                </a:endParaRPr>
              </a:p>
              <a:p>
                <a:pPr algn="ctr"/>
                <a:endParaRPr lang="en-GB" dirty="0"/>
              </a:p>
              <a:p>
                <a:pPr algn="ctr"/>
                <a:endParaRPr lang="en-GB" dirty="0" smtClean="0"/>
              </a:p>
              <a:p>
                <a:pPr algn="ctr"/>
                <a:endParaRPr lang="en-GB" dirty="0"/>
              </a:p>
            </p:txBody>
          </p:sp>
          <p:sp>
            <p:nvSpPr>
              <p:cNvPr id="21" name="Rounded Rectangle 20"/>
              <p:cNvSpPr/>
              <p:nvPr/>
            </p:nvSpPr>
            <p:spPr>
              <a:xfrm>
                <a:off x="7000892" y="357166"/>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1</a:t>
                </a:r>
                <a:endParaRPr lang="en-GB" dirty="0">
                  <a:latin typeface="Agency FB" pitchFamily="34" charset="0"/>
                </a:endParaRPr>
              </a:p>
            </p:txBody>
          </p:sp>
          <p:sp>
            <p:nvSpPr>
              <p:cNvPr id="22" name="Rounded Rectangle 21"/>
              <p:cNvSpPr/>
              <p:nvPr/>
            </p:nvSpPr>
            <p:spPr>
              <a:xfrm>
                <a:off x="4572000" y="207167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2</a:t>
                </a:r>
                <a:endParaRPr lang="en-GB" dirty="0">
                  <a:latin typeface="Agency FB" pitchFamily="34" charset="0"/>
                </a:endParaRPr>
              </a:p>
            </p:txBody>
          </p:sp>
          <p:sp>
            <p:nvSpPr>
              <p:cNvPr id="23" name="Rounded Rectangle 22"/>
              <p:cNvSpPr/>
              <p:nvPr/>
            </p:nvSpPr>
            <p:spPr>
              <a:xfrm>
                <a:off x="4214810" y="314324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3</a:t>
                </a:r>
                <a:endParaRPr lang="en-GB" dirty="0">
                  <a:latin typeface="Agency FB" pitchFamily="34" charset="0"/>
                </a:endParaRPr>
              </a:p>
            </p:txBody>
          </p:sp>
          <p:sp>
            <p:nvSpPr>
              <p:cNvPr id="24" name="Rounded Rectangle 23"/>
              <p:cNvSpPr/>
              <p:nvPr/>
            </p:nvSpPr>
            <p:spPr>
              <a:xfrm>
                <a:off x="1000100" y="3214686"/>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4</a:t>
                </a:r>
                <a:endParaRPr lang="en-GB" dirty="0">
                  <a:latin typeface="Agency FB" pitchFamily="34" charset="0"/>
                </a:endParaRPr>
              </a:p>
            </p:txBody>
          </p:sp>
          <p:sp>
            <p:nvSpPr>
              <p:cNvPr id="25" name="Rounded Rectangle 24"/>
              <p:cNvSpPr/>
              <p:nvPr/>
            </p:nvSpPr>
            <p:spPr>
              <a:xfrm>
                <a:off x="6643702" y="3857628"/>
                <a:ext cx="285752" cy="285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latin typeface="Agency FB" pitchFamily="34" charset="0"/>
                  </a:rPr>
                  <a:t>5</a:t>
                </a:r>
                <a:endParaRPr lang="en-GB" dirty="0">
                  <a:latin typeface="Agency FB" pitchFamily="34" charset="0"/>
                </a:endParaRPr>
              </a:p>
            </p:txBody>
          </p:sp>
          <p:sp>
            <p:nvSpPr>
              <p:cNvPr id="26" name="TextBox 25"/>
              <p:cNvSpPr txBox="1"/>
              <p:nvPr/>
            </p:nvSpPr>
            <p:spPr>
              <a:xfrm>
                <a:off x="214282" y="4416990"/>
                <a:ext cx="8715436" cy="2185214"/>
              </a:xfrm>
              <a:prstGeom prst="rect">
                <a:avLst/>
              </a:prstGeom>
              <a:noFill/>
            </p:spPr>
            <p:txBody>
              <a:bodyPr wrap="square" rtlCol="0">
                <a:spAutoFit/>
              </a:bodyPr>
              <a:lstStyle/>
              <a:p>
                <a:pPr marL="177800" indent="-177800">
                  <a:buFont typeface="+mj-lt"/>
                  <a:buAutoNum type="arabicPeriod"/>
                </a:pPr>
                <a:r>
                  <a:rPr lang="en-GB" sz="1700" dirty="0" smtClean="0">
                    <a:latin typeface="Agency FB" pitchFamily="34" charset="0"/>
                  </a:rPr>
                  <a:t>Compared to the slide before we see intensification in direction. These are  the icons we monitor and how to follow this inductive process (i.e. a process that does not happen at once and therefore offers no predictive signals since it is the fundamental concept in math and not any indicator that guarantees the function).</a:t>
                </a:r>
              </a:p>
              <a:p>
                <a:pPr marL="177800" indent="-177800">
                  <a:buFont typeface="+mj-lt"/>
                  <a:buAutoNum type="arabicPeriod"/>
                </a:pPr>
                <a:r>
                  <a:rPr lang="en-GB" sz="1700" dirty="0" smtClean="0">
                    <a:latin typeface="Agency FB" pitchFamily="34" charset="0"/>
                  </a:rPr>
                  <a:t>Because no 2 cycles are the same EVER in chaotic systems and no matter the scale it is futile to think you can get an exact sequence in indicator signs that is consistently patterned in the same exact way – so it is the math that you keep in focus and as the screenface changes in a general way along the lines shown you can expect the down swing to complete. And so to trade the swing you can </a:t>
                </a:r>
                <a:r>
                  <a:rPr lang="en-GB" sz="1700" b="1" dirty="0" smtClean="0">
                    <a:latin typeface="Agency FB" pitchFamily="34" charset="0"/>
                  </a:rPr>
                  <a:t>a) </a:t>
                </a:r>
                <a:r>
                  <a:rPr lang="en-GB" sz="1700" dirty="0" smtClean="0">
                    <a:latin typeface="Agency FB" pitchFamily="34" charset="0"/>
                  </a:rPr>
                  <a:t>try to trade a single high point and leave the trade to fluctuate until breakout or </a:t>
                </a:r>
                <a:r>
                  <a:rPr lang="en-GB" sz="1700" b="1" dirty="0" smtClean="0">
                    <a:latin typeface="Agency FB" pitchFamily="34" charset="0"/>
                  </a:rPr>
                  <a:t>b)</a:t>
                </a:r>
                <a:r>
                  <a:rPr lang="en-GB" sz="1700" dirty="0" smtClean="0">
                    <a:latin typeface="Agency FB" pitchFamily="34" charset="0"/>
                  </a:rPr>
                  <a:t> you trade the crown and black arrow semaphore moves in the expectation of riding a high point into the </a:t>
                </a:r>
                <a:r>
                  <a:rPr lang="en-GB" sz="1700" b="1" dirty="0" smtClean="0">
                    <a:latin typeface="Agency FB" pitchFamily="34" charset="0"/>
                  </a:rPr>
                  <a:t>down swing.</a:t>
                </a:r>
              </a:p>
            </p:txBody>
          </p:sp>
          <p:cxnSp>
            <p:nvCxnSpPr>
              <p:cNvPr id="28" name="Straight Arrow Connector 27"/>
              <p:cNvCxnSpPr/>
              <p:nvPr/>
            </p:nvCxnSpPr>
            <p:spPr>
              <a:xfrm rot="10800000" flipV="1">
                <a:off x="2857488" y="428604"/>
                <a:ext cx="538632" cy="404422"/>
              </a:xfrm>
              <a:prstGeom prst="straightConnector1">
                <a:avLst/>
              </a:prstGeom>
              <a:ln w="28575">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10800000" flipV="1">
                <a:off x="4247682" y="381371"/>
                <a:ext cx="538632" cy="404422"/>
              </a:xfrm>
              <a:prstGeom prst="straightConnector1">
                <a:avLst/>
              </a:prstGeom>
              <a:ln w="28575">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flipH="1" flipV="1">
                <a:off x="3357554" y="2071678"/>
                <a:ext cx="642942" cy="214314"/>
              </a:xfrm>
              <a:prstGeom prst="straightConnector1">
                <a:avLst/>
              </a:prstGeom>
              <a:ln w="28575">
                <a:solidFill>
                  <a:srgbClr val="92D05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5400000" flipH="1" flipV="1">
                <a:off x="4126438" y="1971137"/>
                <a:ext cx="500066" cy="71438"/>
              </a:xfrm>
              <a:prstGeom prst="straightConnector1">
                <a:avLst/>
              </a:prstGeom>
              <a:ln w="28575">
                <a:solidFill>
                  <a:srgbClr val="92D05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37" name="Rectangle 36"/>
            <p:cNvSpPr/>
            <p:nvPr/>
          </p:nvSpPr>
          <p:spPr>
            <a:xfrm>
              <a:off x="4857752" y="214290"/>
              <a:ext cx="1925527" cy="461665"/>
            </a:xfrm>
            <a:prstGeom prst="rect">
              <a:avLst/>
            </a:prstGeom>
          </p:spPr>
          <p:txBody>
            <a:bodyPr wrap="none">
              <a:spAutoFit/>
            </a:bodyPr>
            <a:lstStyle/>
            <a:p>
              <a:pPr algn="ctr"/>
              <a:r>
                <a:rPr lang="en-GB" sz="2400" b="1" dirty="0" smtClean="0">
                  <a:latin typeface="Agency FB" pitchFamily="34" charset="0"/>
                </a:rPr>
                <a:t>Intensification id</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71472" y="357166"/>
            <a:ext cx="7929618" cy="4726488"/>
            <a:chOff x="571472" y="357166"/>
            <a:chExt cx="7929618" cy="4726488"/>
          </a:xfrm>
        </p:grpSpPr>
        <p:sp>
          <p:nvSpPr>
            <p:cNvPr id="2" name="Rectangle 1"/>
            <p:cNvSpPr/>
            <p:nvPr/>
          </p:nvSpPr>
          <p:spPr>
            <a:xfrm>
              <a:off x="3874882" y="357166"/>
              <a:ext cx="1322798" cy="461665"/>
            </a:xfrm>
            <a:prstGeom prst="rect">
              <a:avLst/>
            </a:prstGeom>
          </p:spPr>
          <p:txBody>
            <a:bodyPr wrap="none">
              <a:spAutoFit/>
            </a:bodyPr>
            <a:lstStyle/>
            <a:p>
              <a:pPr algn="ctr"/>
              <a:r>
                <a:rPr lang="en-GB" sz="2400" b="1" dirty="0" smtClean="0">
                  <a:latin typeface="Agency FB" pitchFamily="34" charset="0"/>
                </a:rPr>
                <a:t>Conclusion</a:t>
              </a:r>
            </a:p>
          </p:txBody>
        </p:sp>
        <p:sp>
          <p:nvSpPr>
            <p:cNvPr id="3" name="Rectangle 2"/>
            <p:cNvSpPr/>
            <p:nvPr/>
          </p:nvSpPr>
          <p:spPr>
            <a:xfrm>
              <a:off x="571472" y="928670"/>
              <a:ext cx="7929618" cy="4154984"/>
            </a:xfrm>
            <a:prstGeom prst="rect">
              <a:avLst/>
            </a:prstGeom>
          </p:spPr>
          <p:txBody>
            <a:bodyPr wrap="square">
              <a:spAutoFit/>
            </a:bodyPr>
            <a:lstStyle/>
            <a:p>
              <a:pPr marL="457200" indent="-457200">
                <a:buFont typeface="+mj-lt"/>
                <a:buAutoNum type="arabicPeriod"/>
              </a:pPr>
              <a:r>
                <a:rPr lang="en-GB" sz="2200" dirty="0" smtClean="0">
                  <a:latin typeface="Agency FB" pitchFamily="34" charset="0"/>
                </a:rPr>
                <a:t>It is the QUALITY of the math and NOT any combination of indications that guarantee the moves.</a:t>
              </a:r>
            </a:p>
            <a:p>
              <a:pPr marL="457200" indent="-457200">
                <a:buFont typeface="+mj-lt"/>
                <a:buAutoNum type="arabicPeriod"/>
              </a:pPr>
              <a:r>
                <a:rPr lang="en-GB" sz="2200" dirty="0" smtClean="0">
                  <a:latin typeface="Agency FB" pitchFamily="34" charset="0"/>
                </a:rPr>
                <a:t>This is WHY you must keep the function described in slide 1 in mind ALWAYS to understand what you are doing or what is going on.</a:t>
              </a:r>
            </a:p>
            <a:p>
              <a:pPr marL="457200" indent="-457200">
                <a:buFont typeface="+mj-lt"/>
                <a:buAutoNum type="arabicPeriod"/>
              </a:pPr>
              <a:r>
                <a:rPr lang="en-GB" sz="2200" dirty="0" smtClean="0">
                  <a:latin typeface="Agency FB" pitchFamily="34" charset="0"/>
                </a:rPr>
                <a:t>Keeping the math in view, you read screenface changes as </a:t>
              </a:r>
              <a:r>
                <a:rPr lang="en-GB" sz="2200" b="1" dirty="0" smtClean="0">
                  <a:latin typeface="Agency FB" pitchFamily="34" charset="0"/>
                </a:rPr>
                <a:t>confirmation</a:t>
              </a:r>
              <a:r>
                <a:rPr lang="en-GB" sz="2200" dirty="0" smtClean="0">
                  <a:latin typeface="Agency FB" pitchFamily="34" charset="0"/>
                </a:rPr>
                <a:t> of the </a:t>
              </a:r>
              <a:r>
                <a:rPr lang="en-GB" sz="2200" b="1" dirty="0" smtClean="0">
                  <a:latin typeface="Agency FB" pitchFamily="34" charset="0"/>
                </a:rPr>
                <a:t>math</a:t>
              </a:r>
              <a:r>
                <a:rPr lang="en-GB" sz="2200" dirty="0" smtClean="0">
                  <a:latin typeface="Agency FB" pitchFamily="34" charset="0"/>
                </a:rPr>
                <a:t>. The indications on their own do NOT predict anything and change with the math. Finding specific combinations of indications is good in a general sense but know that NO 2 cycles are the same EVER so exact combinations repeating in the same way each time are rare. It is the general case that you follow.</a:t>
              </a:r>
            </a:p>
            <a:p>
              <a:pPr marL="457200" indent="-457200">
                <a:buFont typeface="+mj-lt"/>
                <a:buAutoNum type="arabicPeriod"/>
              </a:pPr>
              <a:r>
                <a:rPr lang="en-GB" sz="2200" dirty="0" smtClean="0">
                  <a:latin typeface="Agency FB" pitchFamily="34" charset="0"/>
                </a:rPr>
                <a:t>It is simple because the math is a function and we follow the function from changes in the screenface along the lines of our expectations. Indicators are </a:t>
              </a:r>
              <a:r>
                <a:rPr lang="en-GB" sz="2200" b="1" dirty="0" smtClean="0">
                  <a:latin typeface="Agency FB" pitchFamily="34" charset="0"/>
                </a:rPr>
                <a:t>slaves</a:t>
              </a:r>
              <a:r>
                <a:rPr lang="en-GB" sz="2200" dirty="0" smtClean="0">
                  <a:latin typeface="Agency FB" pitchFamily="34" charset="0"/>
                </a:rPr>
                <a:t> and not masters they follow they do not command.</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1487</TotalTime>
  <Words>868</Words>
  <Application>Microsoft Office PowerPoint</Application>
  <PresentationFormat>On-screen Show (4:3)</PresentationFormat>
  <Paragraphs>143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Slide 1</vt:lpstr>
      <vt:lpstr>Slide 2</vt:lpstr>
      <vt:lpstr>Slide 3</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54</cp:revision>
  <dcterms:created xsi:type="dcterms:W3CDTF">2023-03-25T06:02:49Z</dcterms:created>
  <dcterms:modified xsi:type="dcterms:W3CDTF">2023-03-27T10:01:30Z</dcterms:modified>
</cp:coreProperties>
</file>