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106" d="100"/>
          <a:sy n="106" d="100"/>
        </p:scale>
        <p:origin x="-1728"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202BB834-9604-426B-B4A4-F504FC934F9B}" type="datetimeFigureOut">
              <a:rPr lang="en-US" smtClean="0"/>
              <a:t>4/26/2023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153A204-3F35-4662-B16A-773496A9ABE4}"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02BB834-9604-426B-B4A4-F504FC934F9B}" type="datetimeFigureOut">
              <a:rPr lang="en-US" smtClean="0"/>
              <a:t>4/26/2023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153A204-3F35-4662-B16A-773496A9ABE4}"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02BB834-9604-426B-B4A4-F504FC934F9B}" type="datetimeFigureOut">
              <a:rPr lang="en-US" smtClean="0"/>
              <a:t>4/26/2023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153A204-3F35-4662-B16A-773496A9ABE4}"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202BB834-9604-426B-B4A4-F504FC934F9B}" type="datetimeFigureOut">
              <a:rPr lang="en-US" smtClean="0"/>
              <a:t>4/26/2023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153A204-3F35-4662-B16A-773496A9ABE4}"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202BB834-9604-426B-B4A4-F504FC934F9B}" type="datetimeFigureOut">
              <a:rPr lang="en-US" smtClean="0"/>
              <a:t>4/26/2023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153A204-3F35-4662-B16A-773496A9ABE4}"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02BB834-9604-426B-B4A4-F504FC934F9B}" type="datetimeFigureOut">
              <a:rPr lang="en-US" smtClean="0"/>
              <a:t>4/26/2023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153A204-3F35-4662-B16A-773496A9ABE4}"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02BB834-9604-426B-B4A4-F504FC934F9B}" type="datetimeFigureOut">
              <a:rPr lang="en-US" smtClean="0"/>
              <a:t>4/26/2023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153A204-3F35-4662-B16A-773496A9ABE4}"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02BB834-9604-426B-B4A4-F504FC934F9B}" type="datetimeFigureOut">
              <a:rPr lang="en-US" smtClean="0"/>
              <a:t>4/26/2023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153A204-3F35-4662-B16A-773496A9ABE4}"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02BB834-9604-426B-B4A4-F504FC934F9B}" type="datetimeFigureOut">
              <a:rPr lang="en-US" smtClean="0"/>
              <a:t>4/26/2023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153A204-3F35-4662-B16A-773496A9ABE4}"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02BB834-9604-426B-B4A4-F504FC934F9B}" type="datetimeFigureOut">
              <a:rPr lang="en-US" smtClean="0"/>
              <a:t>4/26/2023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153A204-3F35-4662-B16A-773496A9ABE4}"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02BB834-9604-426B-B4A4-F504FC934F9B}" type="datetimeFigureOut">
              <a:rPr lang="en-US" smtClean="0"/>
              <a:t>4/26/2023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153A204-3F35-4662-B16A-773496A9ABE4}"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02BB834-9604-426B-B4A4-F504FC934F9B}" type="datetimeFigureOut">
              <a:rPr lang="en-US" smtClean="0"/>
              <a:t>4/26/2023</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53A204-3F35-4662-B16A-773496A9ABE4}"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211144" y="3075057"/>
            <a:ext cx="6721712" cy="707886"/>
          </a:xfrm>
          <a:prstGeom prst="rect">
            <a:avLst/>
          </a:prstGeom>
        </p:spPr>
        <p:txBody>
          <a:bodyPr wrap="none">
            <a:spAutoFit/>
          </a:bodyPr>
          <a:lstStyle/>
          <a:p>
            <a:pPr marL="342900" indent="-342900"/>
            <a:r>
              <a:rPr lang="en-GB" sz="4000" b="1" dirty="0" smtClean="0">
                <a:solidFill>
                  <a:schemeClr val="accent2">
                    <a:lumMod val="50000"/>
                  </a:schemeClr>
                </a:solidFill>
                <a:latin typeface="Agency FB" pitchFamily="34" charset="0"/>
              </a:rPr>
              <a:t>Orbit Trade Cycle: Exception Handling</a:t>
            </a:r>
            <a:endParaRPr lang="en-GB" sz="4000" b="1" dirty="0" smtClean="0">
              <a:solidFill>
                <a:schemeClr val="accent2">
                  <a:lumMod val="50000"/>
                </a:schemeClr>
              </a:solidFill>
              <a:latin typeface="Agency FB"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4"/>
          <p:cNvGrpSpPr/>
          <p:nvPr/>
        </p:nvGrpSpPr>
        <p:grpSpPr>
          <a:xfrm>
            <a:off x="357158" y="434250"/>
            <a:ext cx="8429684" cy="5989501"/>
            <a:chOff x="785786" y="285728"/>
            <a:chExt cx="7715304" cy="5989501"/>
          </a:xfrm>
        </p:grpSpPr>
        <p:sp>
          <p:nvSpPr>
            <p:cNvPr id="2" name="Rectangle 1"/>
            <p:cNvSpPr/>
            <p:nvPr/>
          </p:nvSpPr>
          <p:spPr>
            <a:xfrm>
              <a:off x="785786" y="642918"/>
              <a:ext cx="7715304" cy="5632311"/>
            </a:xfrm>
            <a:prstGeom prst="rect">
              <a:avLst/>
            </a:prstGeom>
          </p:spPr>
          <p:txBody>
            <a:bodyPr wrap="square">
              <a:spAutoFit/>
            </a:bodyPr>
            <a:lstStyle/>
            <a:p>
              <a:pPr marL="342900" indent="-342900">
                <a:buFont typeface="+mj-lt"/>
                <a:buAutoNum type="arabicPeriod"/>
              </a:pPr>
              <a:r>
                <a:rPr lang="en-GB" dirty="0" smtClean="0">
                  <a:solidFill>
                    <a:schemeClr val="accent2">
                      <a:lumMod val="50000"/>
                    </a:schemeClr>
                  </a:solidFill>
                  <a:latin typeface="Agency FB" pitchFamily="34" charset="0"/>
                </a:rPr>
                <a:t>In order to account as comprehensively as possible for the </a:t>
              </a:r>
              <a:r>
                <a:rPr lang="en-GB" b="1" dirty="0" smtClean="0">
                  <a:solidFill>
                    <a:schemeClr val="accent2">
                      <a:lumMod val="50000"/>
                    </a:schemeClr>
                  </a:solidFill>
                  <a:latin typeface="Agency FB" pitchFamily="34" charset="0"/>
                </a:rPr>
                <a:t>price action </a:t>
              </a:r>
              <a:r>
                <a:rPr lang="en-GB" dirty="0" smtClean="0">
                  <a:solidFill>
                    <a:schemeClr val="accent2">
                      <a:lumMod val="50000"/>
                    </a:schemeClr>
                  </a:solidFill>
                  <a:latin typeface="Agency FB" pitchFamily="34" charset="0"/>
                </a:rPr>
                <a:t>we may experience in range without drawing up unlimite</a:t>
              </a:r>
              <a:r>
                <a:rPr lang="en-GB" dirty="0" smtClean="0">
                  <a:solidFill>
                    <a:schemeClr val="accent2">
                      <a:lumMod val="50000"/>
                    </a:schemeClr>
                  </a:solidFill>
                  <a:latin typeface="Agency FB" pitchFamily="34" charset="0"/>
                </a:rPr>
                <a:t>d maps of such possibilities, the trade cycle maps have 3 </a:t>
              </a:r>
              <a:r>
                <a:rPr lang="en-GB" b="1" dirty="0" smtClean="0">
                  <a:solidFill>
                    <a:schemeClr val="accent2">
                      <a:lumMod val="50000"/>
                    </a:schemeClr>
                  </a:solidFill>
                  <a:latin typeface="Agency FB" pitchFamily="34" charset="0"/>
                </a:rPr>
                <a:t>unique features</a:t>
              </a:r>
              <a:r>
                <a:rPr lang="en-GB" dirty="0" smtClean="0">
                  <a:solidFill>
                    <a:schemeClr val="accent2">
                      <a:lumMod val="50000"/>
                    </a:schemeClr>
                  </a:solidFill>
                  <a:latin typeface="Agency FB" pitchFamily="34" charset="0"/>
                </a:rPr>
                <a:t> to keep in mind always.</a:t>
              </a:r>
              <a:endParaRPr lang="en-GB" dirty="0" smtClean="0">
                <a:solidFill>
                  <a:schemeClr val="accent2">
                    <a:lumMod val="50000"/>
                  </a:schemeClr>
                </a:solidFill>
                <a:latin typeface="Agency FB" pitchFamily="34" charset="0"/>
              </a:endParaRPr>
            </a:p>
            <a:p>
              <a:pPr marL="342900" indent="-342900">
                <a:buFont typeface="+mj-lt"/>
                <a:buAutoNum type="arabicPeriod"/>
              </a:pPr>
              <a:r>
                <a:rPr lang="en-GB" dirty="0" smtClean="0">
                  <a:solidFill>
                    <a:schemeClr val="accent2">
                      <a:lumMod val="50000"/>
                    </a:schemeClr>
                  </a:solidFill>
                  <a:latin typeface="Agency FB" pitchFamily="34" charset="0"/>
                </a:rPr>
                <a:t>First, directional changes (turns), depend on </a:t>
              </a:r>
              <a:r>
                <a:rPr lang="en-GB" b="1" dirty="0" smtClean="0">
                  <a:solidFill>
                    <a:schemeClr val="accent2">
                      <a:lumMod val="50000"/>
                    </a:schemeClr>
                  </a:solidFill>
                  <a:latin typeface="Agency FB" pitchFamily="34" charset="0"/>
                </a:rPr>
                <a:t>sign</a:t>
              </a:r>
              <a:r>
                <a:rPr lang="en-GB" dirty="0" smtClean="0">
                  <a:solidFill>
                    <a:schemeClr val="accent2">
                      <a:lumMod val="50000"/>
                    </a:schemeClr>
                  </a:solidFill>
                  <a:latin typeface="Agency FB" pitchFamily="34" charset="0"/>
                </a:rPr>
                <a:t> changes as usual per the </a:t>
              </a:r>
              <a:r>
                <a:rPr lang="en-GB" b="1" dirty="0" smtClean="0">
                  <a:solidFill>
                    <a:schemeClr val="accent2">
                      <a:lumMod val="50000"/>
                    </a:schemeClr>
                  </a:solidFill>
                  <a:latin typeface="Agency FB" pitchFamily="34" charset="0"/>
                </a:rPr>
                <a:t>Orbit Screenface</a:t>
              </a:r>
              <a:r>
                <a:rPr lang="en-GB" dirty="0" smtClean="0">
                  <a:solidFill>
                    <a:schemeClr val="accent2">
                      <a:lumMod val="50000"/>
                    </a:schemeClr>
                  </a:solidFill>
                  <a:latin typeface="Agency FB" pitchFamily="34" charset="0"/>
                </a:rPr>
                <a:t>.</a:t>
              </a:r>
            </a:p>
            <a:p>
              <a:pPr marL="342900" indent="-342900">
                <a:buFont typeface="+mj-lt"/>
                <a:buAutoNum type="arabicPeriod"/>
              </a:pPr>
              <a:r>
                <a:rPr lang="en-GB" dirty="0" smtClean="0">
                  <a:solidFill>
                    <a:schemeClr val="accent2">
                      <a:lumMod val="50000"/>
                    </a:schemeClr>
                  </a:solidFill>
                  <a:latin typeface="Agency FB" pitchFamily="34" charset="0"/>
                </a:rPr>
                <a:t>Second, and as indicated on the </a:t>
              </a:r>
              <a:r>
                <a:rPr lang="en-GB" b="1" dirty="0" smtClean="0">
                  <a:solidFill>
                    <a:schemeClr val="accent2">
                      <a:lumMod val="50000"/>
                    </a:schemeClr>
                  </a:solidFill>
                  <a:latin typeface="Agency FB" pitchFamily="34" charset="0"/>
                </a:rPr>
                <a:t>demarcation line </a:t>
              </a:r>
              <a:r>
                <a:rPr lang="en-GB" dirty="0" smtClean="0">
                  <a:solidFill>
                    <a:schemeClr val="accent2">
                      <a:lumMod val="50000"/>
                    </a:schemeClr>
                  </a:solidFill>
                  <a:latin typeface="Agency FB" pitchFamily="34" charset="0"/>
                </a:rPr>
                <a:t>between the 5n/6n partitions, and marked out by circles and Roman numerals, we have up and down pointing </a:t>
              </a:r>
              <a:r>
                <a:rPr lang="en-GB" b="1" dirty="0" smtClean="0">
                  <a:solidFill>
                    <a:schemeClr val="accent2">
                      <a:lumMod val="50000"/>
                    </a:schemeClr>
                  </a:solidFill>
                  <a:latin typeface="Agency FB" pitchFamily="34" charset="0"/>
                </a:rPr>
                <a:t>Range Arrows</a:t>
              </a:r>
              <a:r>
                <a:rPr lang="en-GB" dirty="0" smtClean="0">
                  <a:solidFill>
                    <a:schemeClr val="accent2">
                      <a:lumMod val="50000"/>
                    </a:schemeClr>
                  </a:solidFill>
                  <a:latin typeface="Agency FB" pitchFamily="34" charset="0"/>
                </a:rPr>
                <a:t>. This means that at the end of the specific </a:t>
              </a:r>
              <a:r>
                <a:rPr lang="en-GB" b="1" dirty="0" smtClean="0">
                  <a:solidFill>
                    <a:schemeClr val="accent2">
                      <a:lumMod val="50000"/>
                    </a:schemeClr>
                  </a:solidFill>
                  <a:latin typeface="Agency FB" pitchFamily="34" charset="0"/>
                </a:rPr>
                <a:t>fractures</a:t>
              </a:r>
              <a:r>
                <a:rPr lang="en-GB" dirty="0" smtClean="0">
                  <a:solidFill>
                    <a:schemeClr val="accent2">
                      <a:lumMod val="50000"/>
                    </a:schemeClr>
                  </a:solidFill>
                  <a:latin typeface="Agency FB" pitchFamily="34" charset="0"/>
                </a:rPr>
                <a:t> shown, </a:t>
              </a:r>
              <a:r>
                <a:rPr lang="en-GB" b="1" dirty="0" smtClean="0">
                  <a:solidFill>
                    <a:schemeClr val="accent2">
                      <a:lumMod val="50000"/>
                    </a:schemeClr>
                  </a:solidFill>
                  <a:latin typeface="Agency FB" pitchFamily="34" charset="0"/>
                </a:rPr>
                <a:t>direction</a:t>
              </a:r>
              <a:r>
                <a:rPr lang="en-GB" dirty="0" smtClean="0">
                  <a:solidFill>
                    <a:schemeClr val="accent2">
                      <a:lumMod val="50000"/>
                    </a:schemeClr>
                  </a:solidFill>
                  <a:latin typeface="Agency FB" pitchFamily="34" charset="0"/>
                </a:rPr>
                <a:t> depends on which arrow </a:t>
              </a:r>
              <a:r>
                <a:rPr lang="en-GB" b="1" dirty="0" smtClean="0">
                  <a:solidFill>
                    <a:schemeClr val="accent2">
                      <a:lumMod val="50000"/>
                    </a:schemeClr>
                  </a:solidFill>
                  <a:latin typeface="Agency FB" pitchFamily="34" charset="0"/>
                </a:rPr>
                <a:t>sign</a:t>
              </a:r>
              <a:r>
                <a:rPr lang="en-GB" dirty="0" smtClean="0">
                  <a:solidFill>
                    <a:schemeClr val="accent2">
                      <a:lumMod val="50000"/>
                    </a:schemeClr>
                  </a:solidFill>
                  <a:latin typeface="Agency FB" pitchFamily="34" charset="0"/>
                </a:rPr>
                <a:t> is indicated by the Screenface. This means that these are areas where price may resume </a:t>
              </a:r>
              <a:r>
                <a:rPr lang="en-GB" b="1" dirty="0" smtClean="0">
                  <a:solidFill>
                    <a:schemeClr val="accent2">
                      <a:lumMod val="50000"/>
                    </a:schemeClr>
                  </a:solidFill>
                  <a:latin typeface="Agency FB" pitchFamily="34" charset="0"/>
                </a:rPr>
                <a:t>opposite</a:t>
              </a:r>
              <a:r>
                <a:rPr lang="en-GB" dirty="0" smtClean="0">
                  <a:solidFill>
                    <a:schemeClr val="accent2">
                      <a:lumMod val="50000"/>
                    </a:schemeClr>
                  </a:solidFill>
                  <a:latin typeface="Agency FB" pitchFamily="34" charset="0"/>
                </a:rPr>
                <a:t> of the </a:t>
              </a:r>
              <a:r>
                <a:rPr lang="en-GB" b="1" dirty="0" smtClean="0">
                  <a:solidFill>
                    <a:schemeClr val="accent2">
                      <a:lumMod val="50000"/>
                    </a:schemeClr>
                  </a:solidFill>
                  <a:latin typeface="Agency FB" pitchFamily="34" charset="0"/>
                </a:rPr>
                <a:t>expected</a:t>
              </a:r>
              <a:r>
                <a:rPr lang="en-GB" dirty="0" smtClean="0">
                  <a:solidFill>
                    <a:schemeClr val="accent2">
                      <a:lumMod val="50000"/>
                    </a:schemeClr>
                  </a:solidFill>
                  <a:latin typeface="Agency FB" pitchFamily="34" charset="0"/>
                </a:rPr>
                <a:t> direction and the trader must be mindful of such a possibility in those areas.</a:t>
              </a:r>
            </a:p>
            <a:p>
              <a:pPr marL="342900" indent="-342900">
                <a:buFont typeface="+mj-lt"/>
                <a:buAutoNum type="arabicPeriod"/>
              </a:pPr>
              <a:r>
                <a:rPr lang="en-GB" dirty="0" smtClean="0">
                  <a:solidFill>
                    <a:schemeClr val="accent2">
                      <a:lumMod val="50000"/>
                    </a:schemeClr>
                  </a:solidFill>
                  <a:latin typeface="Agency FB" pitchFamily="34" charset="0"/>
                </a:rPr>
                <a:t>Third, a trader using the Orbit Trade Cycle mapping tool to trade will observe that only one end of both the </a:t>
              </a:r>
              <a:r>
                <a:rPr lang="en-GB" b="1" dirty="0" smtClean="0">
                  <a:solidFill>
                    <a:schemeClr val="accent2">
                      <a:lumMod val="50000"/>
                    </a:schemeClr>
                  </a:solidFill>
                  <a:latin typeface="Agency FB" pitchFamily="34" charset="0"/>
                </a:rPr>
                <a:t>Rally</a:t>
              </a:r>
              <a:r>
                <a:rPr lang="en-GB" dirty="0" smtClean="0">
                  <a:solidFill>
                    <a:schemeClr val="accent2">
                      <a:lumMod val="50000"/>
                    </a:schemeClr>
                  </a:solidFill>
                  <a:latin typeface="Agency FB" pitchFamily="34" charset="0"/>
                </a:rPr>
                <a:t> and </a:t>
              </a:r>
              <a:r>
                <a:rPr lang="en-GB" b="1" dirty="0" smtClean="0">
                  <a:solidFill>
                    <a:schemeClr val="accent2">
                      <a:lumMod val="50000"/>
                    </a:schemeClr>
                  </a:solidFill>
                  <a:latin typeface="Agency FB" pitchFamily="34" charset="0"/>
                </a:rPr>
                <a:t>Selloff</a:t>
              </a:r>
              <a:r>
                <a:rPr lang="en-GB" dirty="0" smtClean="0">
                  <a:solidFill>
                    <a:schemeClr val="accent2">
                      <a:lumMod val="50000"/>
                    </a:schemeClr>
                  </a:solidFill>
                  <a:latin typeface="Agency FB" pitchFamily="34" charset="0"/>
                </a:rPr>
                <a:t> maps are “closed” and the other end is left “open.” This specifies that Semaphore ranks (W, Y, A, G, and M) are </a:t>
              </a:r>
              <a:r>
                <a:rPr lang="en-GB" b="1" dirty="0" smtClean="0">
                  <a:solidFill>
                    <a:schemeClr val="accent2">
                      <a:lumMod val="50000"/>
                    </a:schemeClr>
                  </a:solidFill>
                  <a:latin typeface="Agency FB" pitchFamily="34" charset="0"/>
                </a:rPr>
                <a:t>promotable</a:t>
              </a:r>
              <a:r>
                <a:rPr lang="en-GB" dirty="0" smtClean="0">
                  <a:solidFill>
                    <a:schemeClr val="accent2">
                      <a:lumMod val="50000"/>
                    </a:schemeClr>
                  </a:solidFill>
                  <a:latin typeface="Agency FB" pitchFamily="34" charset="0"/>
                </a:rPr>
                <a:t> e.g. </a:t>
              </a:r>
              <a:r>
                <a:rPr lang="en-GB" dirty="0" smtClean="0">
                  <a:solidFill>
                    <a:schemeClr val="accent2">
                      <a:lumMod val="50000"/>
                    </a:schemeClr>
                  </a:solidFill>
                  <a:latin typeface="Agency FB" pitchFamily="34" charset="0"/>
                </a:rPr>
                <a:t>W to Y or A to G and G to M. In other words, when in a strong </a:t>
              </a:r>
              <a:r>
                <a:rPr lang="en-GB" b="1" dirty="0" smtClean="0">
                  <a:solidFill>
                    <a:schemeClr val="accent2">
                      <a:lumMod val="50000"/>
                    </a:schemeClr>
                  </a:solidFill>
                  <a:latin typeface="Agency FB" pitchFamily="34" charset="0"/>
                </a:rPr>
                <a:t>cyclic trend </a:t>
              </a:r>
              <a:r>
                <a:rPr lang="en-GB" dirty="0" smtClean="0">
                  <a:solidFill>
                    <a:schemeClr val="accent2">
                      <a:lumMod val="50000"/>
                    </a:schemeClr>
                  </a:solidFill>
                  <a:latin typeface="Agency FB" pitchFamily="34" charset="0"/>
                </a:rPr>
                <a:t>price may </a:t>
              </a:r>
              <a:r>
                <a:rPr lang="en-GB" b="1" dirty="0" smtClean="0">
                  <a:solidFill>
                    <a:schemeClr val="accent2">
                      <a:lumMod val="50000"/>
                    </a:schemeClr>
                  </a:solidFill>
                  <a:latin typeface="Agency FB" pitchFamily="34" charset="0"/>
                </a:rPr>
                <a:t>scale</a:t>
              </a:r>
              <a:r>
                <a:rPr lang="en-GB" dirty="0" smtClean="0">
                  <a:solidFill>
                    <a:schemeClr val="accent2">
                      <a:lumMod val="50000"/>
                    </a:schemeClr>
                  </a:solidFill>
                  <a:latin typeface="Agency FB" pitchFamily="34" charset="0"/>
                </a:rPr>
                <a:t> beyond </a:t>
              </a:r>
              <a:r>
                <a:rPr lang="en-GB" b="1" dirty="0" smtClean="0">
                  <a:solidFill>
                    <a:schemeClr val="accent2">
                      <a:lumMod val="50000"/>
                    </a:schemeClr>
                  </a:solidFill>
                  <a:latin typeface="Agency FB" pitchFamily="34" charset="0"/>
                </a:rPr>
                <a:t>C</a:t>
              </a:r>
              <a:r>
                <a:rPr lang="en-GB" dirty="0" smtClean="0">
                  <a:solidFill>
                    <a:schemeClr val="accent2">
                      <a:lumMod val="50000"/>
                    </a:schemeClr>
                  </a:solidFill>
                  <a:latin typeface="Agency FB" pitchFamily="34" charset="0"/>
                </a:rPr>
                <a:t> and, similarly price may </a:t>
              </a:r>
              <a:r>
                <a:rPr lang="en-GB" b="1" dirty="0" smtClean="0">
                  <a:solidFill>
                    <a:schemeClr val="accent2">
                      <a:lumMod val="50000"/>
                    </a:schemeClr>
                  </a:solidFill>
                  <a:latin typeface="Agency FB" pitchFamily="34" charset="0"/>
                </a:rPr>
                <a:t>persist</a:t>
              </a:r>
              <a:r>
                <a:rPr lang="en-GB" dirty="0" smtClean="0">
                  <a:solidFill>
                    <a:schemeClr val="accent2">
                      <a:lumMod val="50000"/>
                    </a:schemeClr>
                  </a:solidFill>
                  <a:latin typeface="Agency FB" pitchFamily="34" charset="0"/>
                </a:rPr>
                <a:t> in direction beyond </a:t>
              </a:r>
              <a:r>
                <a:rPr lang="en-GB" b="1" dirty="0" smtClean="0">
                  <a:solidFill>
                    <a:schemeClr val="accent2">
                      <a:lumMod val="50000"/>
                    </a:schemeClr>
                  </a:solidFill>
                  <a:latin typeface="Agency FB" pitchFamily="34" charset="0"/>
                </a:rPr>
                <a:t>A</a:t>
              </a:r>
              <a:r>
                <a:rPr lang="en-GB" dirty="0" smtClean="0">
                  <a:solidFill>
                    <a:schemeClr val="accent2">
                      <a:lumMod val="50000"/>
                    </a:schemeClr>
                  </a:solidFill>
                  <a:latin typeface="Agency FB" pitchFamily="34" charset="0"/>
                </a:rPr>
                <a:t> inducing </a:t>
              </a:r>
              <a:r>
                <a:rPr lang="en-GB" b="1" dirty="0" smtClean="0">
                  <a:solidFill>
                    <a:schemeClr val="accent2">
                      <a:lumMod val="50000"/>
                    </a:schemeClr>
                  </a:solidFill>
                  <a:latin typeface="Agency FB" pitchFamily="34" charset="0"/>
                </a:rPr>
                <a:t>recursive</a:t>
              </a:r>
              <a:r>
                <a:rPr lang="en-GB" dirty="0" smtClean="0">
                  <a:solidFill>
                    <a:schemeClr val="accent2">
                      <a:lumMod val="50000"/>
                    </a:schemeClr>
                  </a:solidFill>
                  <a:latin typeface="Agency FB" pitchFamily="34" charset="0"/>
                </a:rPr>
                <a:t> </a:t>
              </a:r>
              <a:r>
                <a:rPr lang="en-GB" b="1" dirty="0" smtClean="0">
                  <a:solidFill>
                    <a:schemeClr val="accent2">
                      <a:lumMod val="50000"/>
                    </a:schemeClr>
                  </a:solidFill>
                  <a:latin typeface="Agency FB" pitchFamily="34" charset="0"/>
                </a:rPr>
                <a:t>amplitudes</a:t>
              </a:r>
              <a:r>
                <a:rPr lang="en-GB" dirty="0" smtClean="0">
                  <a:solidFill>
                    <a:schemeClr val="accent2">
                      <a:lumMod val="50000"/>
                    </a:schemeClr>
                  </a:solidFill>
                  <a:latin typeface="Agency FB" pitchFamily="34" charset="0"/>
                </a:rPr>
                <a:t> in one direction. This arrangement is consistent with general price behaviour in market space. </a:t>
              </a:r>
            </a:p>
            <a:p>
              <a:pPr marL="342900" indent="-342900">
                <a:buFont typeface="+mj-lt"/>
                <a:buAutoNum type="arabicPeriod"/>
              </a:pPr>
              <a:r>
                <a:rPr lang="en-GB" dirty="0" smtClean="0">
                  <a:solidFill>
                    <a:schemeClr val="accent2">
                      <a:lumMod val="50000"/>
                    </a:schemeClr>
                  </a:solidFill>
                  <a:latin typeface="Agency FB" pitchFamily="34" charset="0"/>
                </a:rPr>
                <a:t>A word of advice is probably appropriate to end this discourse. As logical and true as theory allows our market model to be, there are two things with which we are not provided a) translation speeds and b) expected range per translation. There is no sense in which we can know these outside of experience and as long as we do not know these ahead of price action the trader needs to be careful at all times and interject judgement to decide what trades to take where and when – there is no other way because while Orbit is always correct it is not true that we can manage fluctuations always because of the two factors mentioned.</a:t>
              </a:r>
            </a:p>
          </p:txBody>
        </p:sp>
        <p:sp>
          <p:nvSpPr>
            <p:cNvPr id="4" name="Rectangle 3"/>
            <p:cNvSpPr/>
            <p:nvPr/>
          </p:nvSpPr>
          <p:spPr>
            <a:xfrm>
              <a:off x="1714480" y="285728"/>
              <a:ext cx="4118435" cy="369332"/>
            </a:xfrm>
            <a:prstGeom prst="rect">
              <a:avLst/>
            </a:prstGeom>
          </p:spPr>
          <p:txBody>
            <a:bodyPr wrap="none">
              <a:spAutoFit/>
            </a:bodyPr>
            <a:lstStyle/>
            <a:p>
              <a:pPr marL="342900" indent="-342900"/>
              <a:r>
                <a:rPr lang="en-GB" b="1" dirty="0" smtClean="0">
                  <a:solidFill>
                    <a:schemeClr val="accent2">
                      <a:lumMod val="50000"/>
                    </a:schemeClr>
                  </a:solidFill>
                  <a:latin typeface="Agency FB" pitchFamily="34" charset="0"/>
                </a:rPr>
                <a:t> </a:t>
              </a:r>
              <a:r>
                <a:rPr lang="en-GB" b="1" dirty="0" smtClean="0">
                  <a:solidFill>
                    <a:schemeClr val="accent2">
                      <a:lumMod val="50000"/>
                    </a:schemeClr>
                  </a:solidFill>
                  <a:latin typeface="Agency FB" pitchFamily="34" charset="0"/>
                </a:rPr>
                <a:t>Trading the Orbit Trade </a:t>
              </a:r>
              <a:r>
                <a:rPr lang="en-GB" b="1" dirty="0" smtClean="0">
                  <a:solidFill>
                    <a:schemeClr val="accent2">
                      <a:lumMod val="50000"/>
                    </a:schemeClr>
                  </a:solidFill>
                  <a:latin typeface="Agency FB" pitchFamily="34" charset="0"/>
                </a:rPr>
                <a:t>Cycle: Exception Handling</a:t>
              </a:r>
              <a:endParaRPr lang="en-GB" b="1" dirty="0" smtClean="0">
                <a:solidFill>
                  <a:schemeClr val="accent2">
                    <a:lumMod val="50000"/>
                  </a:schemeClr>
                </a:solidFill>
                <a:latin typeface="Agency FB" pitchFamily="34" charset="0"/>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Group 103"/>
          <p:cNvGrpSpPr/>
          <p:nvPr/>
        </p:nvGrpSpPr>
        <p:grpSpPr>
          <a:xfrm>
            <a:off x="491104" y="214290"/>
            <a:ext cx="8161793" cy="6453114"/>
            <a:chOff x="491104" y="214290"/>
            <a:chExt cx="8161793" cy="6453114"/>
          </a:xfrm>
        </p:grpSpPr>
        <p:grpSp>
          <p:nvGrpSpPr>
            <p:cNvPr id="21" name="Group 138"/>
            <p:cNvGrpSpPr/>
            <p:nvPr/>
          </p:nvGrpSpPr>
          <p:grpSpPr>
            <a:xfrm>
              <a:off x="491104" y="214290"/>
              <a:ext cx="8161793" cy="6453114"/>
              <a:chOff x="491104" y="214290"/>
              <a:chExt cx="8161793" cy="6453114"/>
            </a:xfrm>
          </p:grpSpPr>
          <p:sp>
            <p:nvSpPr>
              <p:cNvPr id="129" name="Oval 128"/>
              <p:cNvSpPr>
                <a:spLocks noChangeAspect="1"/>
              </p:cNvSpPr>
              <p:nvPr/>
            </p:nvSpPr>
            <p:spPr>
              <a:xfrm>
                <a:off x="500034" y="5643578"/>
                <a:ext cx="1027148" cy="1023826"/>
              </a:xfrm>
              <a:prstGeom prst="ellipse">
                <a:avLst/>
              </a:prstGeom>
              <a:solidFill>
                <a:schemeClr val="bg1">
                  <a:alpha val="17000"/>
                </a:schemeClr>
              </a:solidFill>
              <a:ln w="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p>
            </p:txBody>
          </p:sp>
          <p:sp>
            <p:nvSpPr>
              <p:cNvPr id="130" name="Oval 129"/>
              <p:cNvSpPr>
                <a:spLocks noChangeAspect="1"/>
              </p:cNvSpPr>
              <p:nvPr/>
            </p:nvSpPr>
            <p:spPr>
              <a:xfrm>
                <a:off x="5715008" y="5643578"/>
                <a:ext cx="1027148" cy="1023826"/>
              </a:xfrm>
              <a:prstGeom prst="ellipse">
                <a:avLst/>
              </a:prstGeom>
              <a:solidFill>
                <a:schemeClr val="bg1">
                  <a:alpha val="17000"/>
                </a:schemeClr>
              </a:solidFill>
              <a:ln w="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p>
            </p:txBody>
          </p:sp>
          <p:sp>
            <p:nvSpPr>
              <p:cNvPr id="2" name="Flowchart: Or 1"/>
              <p:cNvSpPr>
                <a:spLocks noChangeAspect="1"/>
              </p:cNvSpPr>
              <p:nvPr/>
            </p:nvSpPr>
            <p:spPr>
              <a:xfrm flipV="1">
                <a:off x="871914" y="5930513"/>
                <a:ext cx="283388" cy="283387"/>
              </a:xfrm>
              <a:prstGeom prst="flowChartOr">
                <a:avLst/>
              </a:prstGeom>
              <a:noFill/>
              <a:ln>
                <a:solidFill>
                  <a:srgbClr val="7030A0"/>
                </a:solidFill>
                <a:headEnd type="oval" w="lg" len="lg"/>
                <a:tailEnd type="oval"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22" name="Group 30"/>
              <p:cNvGrpSpPr/>
              <p:nvPr/>
            </p:nvGrpSpPr>
            <p:grpSpPr>
              <a:xfrm>
                <a:off x="791144" y="4714884"/>
                <a:ext cx="1523415" cy="1014423"/>
                <a:chOff x="532180" y="4714884"/>
                <a:chExt cx="1523415" cy="1014423"/>
              </a:xfrm>
            </p:grpSpPr>
            <p:sp>
              <p:nvSpPr>
                <p:cNvPr id="3" name="Oval 2"/>
                <p:cNvSpPr>
                  <a:spLocks noChangeAspect="1"/>
                </p:cNvSpPr>
                <p:nvPr/>
              </p:nvSpPr>
              <p:spPr>
                <a:xfrm>
                  <a:off x="532180" y="4714884"/>
                  <a:ext cx="300040" cy="300040"/>
                </a:xfrm>
                <a:prstGeom prst="ellipse">
                  <a:avLst/>
                </a:prstGeom>
                <a:solidFill>
                  <a:schemeClr val="bg1"/>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solidFill>
                        <a:schemeClr val="tx1"/>
                      </a:solidFill>
                      <a:latin typeface="Agency FB" pitchFamily="34" charset="0"/>
                    </a:rPr>
                    <a:t>1</a:t>
                  </a:r>
                  <a:endParaRPr lang="en-GB" b="1" dirty="0">
                    <a:solidFill>
                      <a:schemeClr val="tx1"/>
                    </a:solidFill>
                    <a:latin typeface="Agency FB" pitchFamily="34" charset="0"/>
                  </a:endParaRPr>
                </a:p>
              </p:txBody>
            </p:sp>
            <p:sp>
              <p:nvSpPr>
                <p:cNvPr id="4" name="Oval 3"/>
                <p:cNvSpPr>
                  <a:spLocks noChangeAspect="1"/>
                </p:cNvSpPr>
                <p:nvPr/>
              </p:nvSpPr>
              <p:spPr>
                <a:xfrm>
                  <a:off x="1755555" y="5429267"/>
                  <a:ext cx="300040" cy="300040"/>
                </a:xfrm>
                <a:prstGeom prst="ellipse">
                  <a:avLst/>
                </a:prstGeom>
                <a:solidFill>
                  <a:schemeClr val="bg1"/>
                </a:solidFill>
                <a:ln>
                  <a:solidFill>
                    <a:srgbClr val="00B05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solidFill>
                        <a:schemeClr val="tx1"/>
                      </a:solidFill>
                      <a:latin typeface="Agency FB" pitchFamily="34" charset="0"/>
                    </a:rPr>
                    <a:t>1</a:t>
                  </a:r>
                  <a:endParaRPr lang="en-GB" b="1" dirty="0">
                    <a:solidFill>
                      <a:schemeClr val="tx1"/>
                    </a:solidFill>
                    <a:latin typeface="Agency FB" pitchFamily="34" charset="0"/>
                  </a:endParaRPr>
                </a:p>
              </p:txBody>
            </p:sp>
          </p:grpSp>
          <p:grpSp>
            <p:nvGrpSpPr>
              <p:cNvPr id="23" name="Group 29"/>
              <p:cNvGrpSpPr/>
              <p:nvPr/>
            </p:nvGrpSpPr>
            <p:grpSpPr>
              <a:xfrm>
                <a:off x="1869860" y="2857496"/>
                <a:ext cx="1966328" cy="1678793"/>
                <a:chOff x="1610896" y="2857496"/>
                <a:chExt cx="1966328" cy="1678793"/>
              </a:xfrm>
            </p:grpSpPr>
            <p:sp>
              <p:nvSpPr>
                <p:cNvPr id="5" name="Oval 4"/>
                <p:cNvSpPr/>
                <p:nvPr/>
              </p:nvSpPr>
              <p:spPr>
                <a:xfrm>
                  <a:off x="1610896" y="2857496"/>
                  <a:ext cx="428628" cy="428628"/>
                </a:xfrm>
                <a:prstGeom prst="ellipse">
                  <a:avLst/>
                </a:prstGeom>
                <a:solidFill>
                  <a:schemeClr val="tx1"/>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solidFill>
                        <a:schemeClr val="bg1"/>
                      </a:solidFill>
                      <a:latin typeface="Agency FB" pitchFamily="34" charset="0"/>
                    </a:rPr>
                    <a:t>2</a:t>
                  </a:r>
                  <a:endParaRPr lang="en-GB" b="1" dirty="0">
                    <a:solidFill>
                      <a:schemeClr val="bg1"/>
                    </a:solidFill>
                    <a:latin typeface="Agency FB" pitchFamily="34" charset="0"/>
                  </a:endParaRPr>
                </a:p>
              </p:txBody>
            </p:sp>
            <p:sp>
              <p:nvSpPr>
                <p:cNvPr id="6" name="Oval 5"/>
                <p:cNvSpPr>
                  <a:spLocks noChangeAspect="1"/>
                </p:cNvSpPr>
                <p:nvPr/>
              </p:nvSpPr>
              <p:spPr>
                <a:xfrm>
                  <a:off x="2857488" y="3214686"/>
                  <a:ext cx="300040" cy="300040"/>
                </a:xfrm>
                <a:prstGeom prst="ellipse">
                  <a:avLst/>
                </a:prstGeom>
                <a:solidFill>
                  <a:schemeClr val="bg1"/>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solidFill>
                        <a:schemeClr val="tx1"/>
                      </a:solidFill>
                      <a:latin typeface="Agency FB" pitchFamily="34" charset="0"/>
                    </a:rPr>
                    <a:t>1</a:t>
                  </a:r>
                  <a:endParaRPr lang="en-GB" b="1" dirty="0">
                    <a:solidFill>
                      <a:schemeClr val="tx1"/>
                    </a:solidFill>
                    <a:latin typeface="Agency FB" pitchFamily="34" charset="0"/>
                  </a:endParaRPr>
                </a:p>
              </p:txBody>
            </p:sp>
            <p:sp>
              <p:nvSpPr>
                <p:cNvPr id="7" name="Oval 6"/>
                <p:cNvSpPr>
                  <a:spLocks noChangeAspect="1"/>
                </p:cNvSpPr>
                <p:nvPr/>
              </p:nvSpPr>
              <p:spPr>
                <a:xfrm>
                  <a:off x="2071670" y="3843340"/>
                  <a:ext cx="300040" cy="300040"/>
                </a:xfrm>
                <a:prstGeom prst="ellipse">
                  <a:avLst/>
                </a:prstGeom>
                <a:solidFill>
                  <a:schemeClr val="bg1"/>
                </a:solidFill>
                <a:ln>
                  <a:solidFill>
                    <a:srgbClr val="00B05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solidFill>
                        <a:schemeClr val="tx1"/>
                      </a:solidFill>
                      <a:latin typeface="Agency FB" pitchFamily="34" charset="0"/>
                    </a:rPr>
                    <a:t>1</a:t>
                  </a:r>
                  <a:endParaRPr lang="en-GB" b="1" dirty="0">
                    <a:solidFill>
                      <a:schemeClr val="tx1"/>
                    </a:solidFill>
                    <a:latin typeface="Agency FB" pitchFamily="34" charset="0"/>
                  </a:endParaRPr>
                </a:p>
              </p:txBody>
            </p:sp>
            <p:sp>
              <p:nvSpPr>
                <p:cNvPr id="8" name="Oval 7"/>
                <p:cNvSpPr/>
                <p:nvPr/>
              </p:nvSpPr>
              <p:spPr>
                <a:xfrm>
                  <a:off x="3148596" y="4107661"/>
                  <a:ext cx="428628" cy="428628"/>
                </a:xfrm>
                <a:prstGeom prst="ellipse">
                  <a:avLst/>
                </a:prstGeom>
                <a:solidFill>
                  <a:schemeClr val="tx1"/>
                </a:solidFill>
                <a:ln>
                  <a:solidFill>
                    <a:srgbClr val="92D05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solidFill>
                        <a:schemeClr val="bg1"/>
                      </a:solidFill>
                      <a:latin typeface="Agency FB" pitchFamily="34" charset="0"/>
                    </a:rPr>
                    <a:t>2</a:t>
                  </a:r>
                  <a:endParaRPr lang="en-GB" b="1" dirty="0">
                    <a:solidFill>
                      <a:schemeClr val="bg1"/>
                    </a:solidFill>
                    <a:latin typeface="Agency FB" pitchFamily="34" charset="0"/>
                  </a:endParaRPr>
                </a:p>
              </p:txBody>
            </p:sp>
          </p:grpSp>
          <p:grpSp>
            <p:nvGrpSpPr>
              <p:cNvPr id="24" name="Group 42"/>
              <p:cNvGrpSpPr/>
              <p:nvPr/>
            </p:nvGrpSpPr>
            <p:grpSpPr>
              <a:xfrm>
                <a:off x="6249007" y="2857499"/>
                <a:ext cx="842970" cy="1550205"/>
                <a:chOff x="5990043" y="2857499"/>
                <a:chExt cx="842970" cy="1550205"/>
              </a:xfrm>
            </p:grpSpPr>
            <p:sp>
              <p:nvSpPr>
                <p:cNvPr id="9" name="Oval 8"/>
                <p:cNvSpPr>
                  <a:spLocks noChangeAspect="1"/>
                </p:cNvSpPr>
                <p:nvPr/>
              </p:nvSpPr>
              <p:spPr>
                <a:xfrm>
                  <a:off x="5990043" y="2857499"/>
                  <a:ext cx="300040" cy="300040"/>
                </a:xfrm>
                <a:prstGeom prst="ellipse">
                  <a:avLst/>
                </a:prstGeom>
                <a:solidFill>
                  <a:schemeClr val="bg1"/>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solidFill>
                        <a:schemeClr val="tx1"/>
                      </a:solidFill>
                      <a:latin typeface="Agency FB" pitchFamily="34" charset="0"/>
                    </a:rPr>
                    <a:t>1</a:t>
                  </a:r>
                  <a:endParaRPr lang="en-GB" b="1" dirty="0">
                    <a:solidFill>
                      <a:schemeClr val="tx1"/>
                    </a:solidFill>
                    <a:latin typeface="Agency FB" pitchFamily="34" charset="0"/>
                  </a:endParaRPr>
                </a:p>
              </p:txBody>
            </p:sp>
            <p:sp>
              <p:nvSpPr>
                <p:cNvPr id="10" name="Oval 9"/>
                <p:cNvSpPr>
                  <a:spLocks noChangeAspect="1"/>
                </p:cNvSpPr>
                <p:nvPr/>
              </p:nvSpPr>
              <p:spPr>
                <a:xfrm>
                  <a:off x="6532973" y="4107664"/>
                  <a:ext cx="300040" cy="300040"/>
                </a:xfrm>
                <a:prstGeom prst="ellipse">
                  <a:avLst/>
                </a:prstGeom>
                <a:solidFill>
                  <a:schemeClr val="bg1"/>
                </a:solidFill>
                <a:ln>
                  <a:solidFill>
                    <a:srgbClr val="00B05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solidFill>
                        <a:schemeClr val="tx1"/>
                      </a:solidFill>
                      <a:latin typeface="Agency FB" pitchFamily="34" charset="0"/>
                    </a:rPr>
                    <a:t>1</a:t>
                  </a:r>
                  <a:endParaRPr lang="en-GB" b="1" dirty="0">
                    <a:solidFill>
                      <a:schemeClr val="tx1"/>
                    </a:solidFill>
                    <a:latin typeface="Agency FB" pitchFamily="34" charset="0"/>
                  </a:endParaRPr>
                </a:p>
              </p:txBody>
            </p:sp>
          </p:grpSp>
          <p:grpSp>
            <p:nvGrpSpPr>
              <p:cNvPr id="25" name="Group 41"/>
              <p:cNvGrpSpPr/>
              <p:nvPr/>
            </p:nvGrpSpPr>
            <p:grpSpPr>
              <a:xfrm>
                <a:off x="7156272" y="464323"/>
                <a:ext cx="1389468" cy="1928826"/>
                <a:chOff x="6897308" y="464323"/>
                <a:chExt cx="1389468" cy="1928826"/>
              </a:xfrm>
            </p:grpSpPr>
            <p:sp>
              <p:nvSpPr>
                <p:cNvPr id="15" name="Oval 14"/>
                <p:cNvSpPr/>
                <p:nvPr/>
              </p:nvSpPr>
              <p:spPr>
                <a:xfrm>
                  <a:off x="6897308" y="464323"/>
                  <a:ext cx="428628" cy="428628"/>
                </a:xfrm>
                <a:prstGeom prst="ellipse">
                  <a:avLst/>
                </a:prstGeom>
                <a:solidFill>
                  <a:schemeClr val="tx1"/>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solidFill>
                        <a:schemeClr val="bg1"/>
                      </a:solidFill>
                      <a:latin typeface="Agency FB" pitchFamily="34" charset="0"/>
                    </a:rPr>
                    <a:t>2</a:t>
                  </a:r>
                  <a:endParaRPr lang="en-GB" b="1" dirty="0">
                    <a:solidFill>
                      <a:schemeClr val="bg1"/>
                    </a:solidFill>
                    <a:latin typeface="Agency FB" pitchFamily="34" charset="0"/>
                  </a:endParaRPr>
                </a:p>
              </p:txBody>
            </p:sp>
            <p:sp>
              <p:nvSpPr>
                <p:cNvPr id="16" name="Oval 15"/>
                <p:cNvSpPr>
                  <a:spLocks noChangeAspect="1"/>
                </p:cNvSpPr>
                <p:nvPr/>
              </p:nvSpPr>
              <p:spPr>
                <a:xfrm>
                  <a:off x="7986736" y="850088"/>
                  <a:ext cx="300040" cy="300040"/>
                </a:xfrm>
                <a:prstGeom prst="ellipse">
                  <a:avLst/>
                </a:prstGeom>
                <a:solidFill>
                  <a:schemeClr val="bg1"/>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solidFill>
                        <a:schemeClr val="tx1"/>
                      </a:solidFill>
                      <a:latin typeface="Agency FB" pitchFamily="34" charset="0"/>
                    </a:rPr>
                    <a:t>1</a:t>
                  </a:r>
                  <a:endParaRPr lang="en-GB" b="1" dirty="0">
                    <a:solidFill>
                      <a:schemeClr val="tx1"/>
                    </a:solidFill>
                    <a:latin typeface="Agency FB" pitchFamily="34" charset="0"/>
                  </a:endParaRPr>
                </a:p>
              </p:txBody>
            </p:sp>
            <p:sp>
              <p:nvSpPr>
                <p:cNvPr id="17" name="Oval 16"/>
                <p:cNvSpPr>
                  <a:spLocks noChangeAspect="1"/>
                </p:cNvSpPr>
                <p:nvPr/>
              </p:nvSpPr>
              <p:spPr>
                <a:xfrm>
                  <a:off x="6961601" y="1653767"/>
                  <a:ext cx="300040" cy="300040"/>
                </a:xfrm>
                <a:prstGeom prst="ellipse">
                  <a:avLst/>
                </a:prstGeom>
                <a:solidFill>
                  <a:schemeClr val="bg1"/>
                </a:solidFill>
                <a:ln>
                  <a:solidFill>
                    <a:srgbClr val="00B05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solidFill>
                        <a:schemeClr val="tx1"/>
                      </a:solidFill>
                      <a:latin typeface="Agency FB" pitchFamily="34" charset="0"/>
                    </a:rPr>
                    <a:t>1</a:t>
                  </a:r>
                  <a:endParaRPr lang="en-GB" b="1" dirty="0">
                    <a:solidFill>
                      <a:schemeClr val="tx1"/>
                    </a:solidFill>
                    <a:latin typeface="Agency FB" pitchFamily="34" charset="0"/>
                  </a:endParaRPr>
                </a:p>
              </p:txBody>
            </p:sp>
            <p:sp>
              <p:nvSpPr>
                <p:cNvPr id="18" name="Oval 17"/>
                <p:cNvSpPr/>
                <p:nvPr/>
              </p:nvSpPr>
              <p:spPr>
                <a:xfrm>
                  <a:off x="7858148" y="1964521"/>
                  <a:ext cx="428628" cy="428628"/>
                </a:xfrm>
                <a:prstGeom prst="ellipse">
                  <a:avLst/>
                </a:prstGeom>
                <a:solidFill>
                  <a:schemeClr val="tx1"/>
                </a:solidFill>
                <a:ln>
                  <a:solidFill>
                    <a:srgbClr val="92D05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solidFill>
                        <a:schemeClr val="bg1"/>
                      </a:solidFill>
                      <a:latin typeface="Agency FB" pitchFamily="34" charset="0"/>
                    </a:rPr>
                    <a:t>2</a:t>
                  </a:r>
                  <a:endParaRPr lang="en-GB" b="1" dirty="0">
                    <a:solidFill>
                      <a:schemeClr val="bg1"/>
                    </a:solidFill>
                    <a:latin typeface="Agency FB" pitchFamily="34" charset="0"/>
                  </a:endParaRPr>
                </a:p>
              </p:txBody>
            </p:sp>
          </p:grpSp>
          <p:sp>
            <p:nvSpPr>
              <p:cNvPr id="19" name="Flowchart: Or 18"/>
              <p:cNvSpPr>
                <a:spLocks noChangeAspect="1"/>
              </p:cNvSpPr>
              <p:nvPr/>
            </p:nvSpPr>
            <p:spPr>
              <a:xfrm flipV="1">
                <a:off x="6086888" y="5930513"/>
                <a:ext cx="283388" cy="283387"/>
              </a:xfrm>
              <a:prstGeom prst="flowChartOr">
                <a:avLst/>
              </a:prstGeom>
              <a:noFill/>
              <a:ln>
                <a:solidFill>
                  <a:srgbClr val="7030A0"/>
                </a:solidFill>
                <a:headEnd type="oval" w="lg" len="lg"/>
                <a:tailEnd type="oval"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30" name="Group 40"/>
              <p:cNvGrpSpPr/>
              <p:nvPr/>
            </p:nvGrpSpPr>
            <p:grpSpPr>
              <a:xfrm>
                <a:off x="3441495" y="464323"/>
                <a:ext cx="2246725" cy="1928826"/>
                <a:chOff x="3182531" y="464323"/>
                <a:chExt cx="2246725" cy="1928826"/>
              </a:xfrm>
            </p:grpSpPr>
            <p:sp>
              <p:nvSpPr>
                <p:cNvPr id="11" name="Oval 10"/>
                <p:cNvSpPr/>
                <p:nvPr/>
              </p:nvSpPr>
              <p:spPr>
                <a:xfrm>
                  <a:off x="3182531" y="464323"/>
                  <a:ext cx="428628" cy="428628"/>
                </a:xfrm>
                <a:prstGeom prst="ellipse">
                  <a:avLst/>
                </a:prstGeom>
                <a:solidFill>
                  <a:srgbClr val="00B0F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solidFill>
                        <a:schemeClr val="bg1"/>
                      </a:solidFill>
                      <a:latin typeface="Agency FB" pitchFamily="34" charset="0"/>
                    </a:rPr>
                    <a:t>3</a:t>
                  </a:r>
                  <a:endParaRPr lang="en-GB" b="1" dirty="0">
                    <a:solidFill>
                      <a:schemeClr val="bg1"/>
                    </a:solidFill>
                    <a:latin typeface="Agency FB" pitchFamily="34" charset="0"/>
                  </a:endParaRPr>
                </a:p>
              </p:txBody>
            </p:sp>
            <p:sp>
              <p:nvSpPr>
                <p:cNvPr id="12" name="Oval 11"/>
                <p:cNvSpPr/>
                <p:nvPr/>
              </p:nvSpPr>
              <p:spPr>
                <a:xfrm>
                  <a:off x="4714876" y="785794"/>
                  <a:ext cx="428628" cy="428628"/>
                </a:xfrm>
                <a:prstGeom prst="ellipse">
                  <a:avLst/>
                </a:prstGeom>
                <a:solidFill>
                  <a:schemeClr val="tx1"/>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solidFill>
                        <a:schemeClr val="bg1"/>
                      </a:solidFill>
                      <a:latin typeface="Agency FB" pitchFamily="34" charset="0"/>
                    </a:rPr>
                    <a:t>2</a:t>
                  </a:r>
                  <a:endParaRPr lang="en-GB" b="1" dirty="0">
                    <a:solidFill>
                      <a:schemeClr val="bg1"/>
                    </a:solidFill>
                    <a:latin typeface="Agency FB" pitchFamily="34" charset="0"/>
                  </a:endParaRPr>
                </a:p>
              </p:txBody>
            </p:sp>
            <p:sp>
              <p:nvSpPr>
                <p:cNvPr id="13" name="Oval 12"/>
                <p:cNvSpPr/>
                <p:nvPr/>
              </p:nvSpPr>
              <p:spPr>
                <a:xfrm>
                  <a:off x="3357554" y="1589473"/>
                  <a:ext cx="428628" cy="428628"/>
                </a:xfrm>
                <a:prstGeom prst="ellipse">
                  <a:avLst/>
                </a:prstGeom>
                <a:solidFill>
                  <a:schemeClr val="tx1"/>
                </a:solidFill>
                <a:ln>
                  <a:solidFill>
                    <a:srgbClr val="00B05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solidFill>
                        <a:schemeClr val="bg1"/>
                      </a:solidFill>
                      <a:latin typeface="Agency FB" pitchFamily="34" charset="0"/>
                    </a:rPr>
                    <a:t>2</a:t>
                  </a:r>
                  <a:endParaRPr lang="en-GB" b="1" dirty="0">
                    <a:solidFill>
                      <a:schemeClr val="bg1"/>
                    </a:solidFill>
                    <a:latin typeface="Agency FB" pitchFamily="34" charset="0"/>
                  </a:endParaRPr>
                </a:p>
              </p:txBody>
            </p:sp>
            <p:sp>
              <p:nvSpPr>
                <p:cNvPr id="14" name="Oval 13"/>
                <p:cNvSpPr/>
                <p:nvPr/>
              </p:nvSpPr>
              <p:spPr>
                <a:xfrm>
                  <a:off x="5000628" y="1964521"/>
                  <a:ext cx="428628" cy="428628"/>
                </a:xfrm>
                <a:prstGeom prst="ellipse">
                  <a:avLst/>
                </a:prstGeom>
                <a:solidFill>
                  <a:srgbClr val="00B0F0"/>
                </a:solidFill>
                <a:ln>
                  <a:solidFill>
                    <a:srgbClr val="92D05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solidFill>
                        <a:schemeClr val="bg1"/>
                      </a:solidFill>
                      <a:latin typeface="Agency FB" pitchFamily="34" charset="0"/>
                    </a:rPr>
                    <a:t>3</a:t>
                  </a:r>
                  <a:endParaRPr lang="en-GB" b="1" dirty="0">
                    <a:solidFill>
                      <a:schemeClr val="bg1"/>
                    </a:solidFill>
                    <a:latin typeface="Agency FB" pitchFamily="34" charset="0"/>
                  </a:endParaRPr>
                </a:p>
              </p:txBody>
            </p:sp>
            <p:sp>
              <p:nvSpPr>
                <p:cNvPr id="28" name="Oval 27"/>
                <p:cNvSpPr>
                  <a:spLocks noChangeAspect="1"/>
                </p:cNvSpPr>
                <p:nvPr/>
              </p:nvSpPr>
              <p:spPr>
                <a:xfrm>
                  <a:off x="3786182" y="892951"/>
                  <a:ext cx="300040" cy="300040"/>
                </a:xfrm>
                <a:prstGeom prst="ellipse">
                  <a:avLst/>
                </a:prstGeom>
                <a:solidFill>
                  <a:schemeClr val="bg1"/>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solidFill>
                        <a:schemeClr val="tx1"/>
                      </a:solidFill>
                      <a:latin typeface="Agency FB" pitchFamily="34" charset="0"/>
                    </a:rPr>
                    <a:t>1</a:t>
                  </a:r>
                  <a:endParaRPr lang="en-GB" b="1" dirty="0">
                    <a:solidFill>
                      <a:schemeClr val="tx1"/>
                    </a:solidFill>
                    <a:latin typeface="Agency FB" pitchFamily="34" charset="0"/>
                  </a:endParaRPr>
                </a:p>
              </p:txBody>
            </p:sp>
            <p:sp>
              <p:nvSpPr>
                <p:cNvPr id="29" name="Oval 28"/>
                <p:cNvSpPr>
                  <a:spLocks noChangeAspect="1"/>
                </p:cNvSpPr>
                <p:nvPr/>
              </p:nvSpPr>
              <p:spPr>
                <a:xfrm>
                  <a:off x="4271960" y="1714488"/>
                  <a:ext cx="300040" cy="300040"/>
                </a:xfrm>
                <a:prstGeom prst="ellipse">
                  <a:avLst/>
                </a:prstGeom>
                <a:solidFill>
                  <a:schemeClr val="bg1"/>
                </a:solidFill>
                <a:ln>
                  <a:solidFill>
                    <a:srgbClr val="00B05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solidFill>
                        <a:schemeClr val="tx1"/>
                      </a:solidFill>
                      <a:latin typeface="Agency FB" pitchFamily="34" charset="0"/>
                    </a:rPr>
                    <a:t>1</a:t>
                  </a:r>
                  <a:endParaRPr lang="en-GB" b="1" dirty="0">
                    <a:solidFill>
                      <a:schemeClr val="tx1"/>
                    </a:solidFill>
                    <a:latin typeface="Agency FB" pitchFamily="34" charset="0"/>
                  </a:endParaRPr>
                </a:p>
              </p:txBody>
            </p:sp>
          </p:grpSp>
          <p:grpSp>
            <p:nvGrpSpPr>
              <p:cNvPr id="31" name="Group 39"/>
              <p:cNvGrpSpPr/>
              <p:nvPr/>
            </p:nvGrpSpPr>
            <p:grpSpPr>
              <a:xfrm>
                <a:off x="1294783" y="572274"/>
                <a:ext cx="7358114" cy="5867440"/>
                <a:chOff x="1035819" y="572274"/>
                <a:chExt cx="7358114" cy="5867440"/>
              </a:xfrm>
            </p:grpSpPr>
            <p:cxnSp>
              <p:nvCxnSpPr>
                <p:cNvPr id="26" name="Straight Connector 25"/>
                <p:cNvCxnSpPr/>
                <p:nvPr/>
              </p:nvCxnSpPr>
              <p:spPr>
                <a:xfrm flipV="1">
                  <a:off x="1035819" y="2529409"/>
                  <a:ext cx="7358114" cy="71438"/>
                </a:xfrm>
                <a:prstGeom prst="line">
                  <a:avLst/>
                </a:prstGeom>
                <a:ln>
                  <a:solidFill>
                    <a:schemeClr val="bg2">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flipV="1">
                  <a:off x="1035819" y="4714884"/>
                  <a:ext cx="7358114" cy="71438"/>
                </a:xfrm>
                <a:prstGeom prst="line">
                  <a:avLst/>
                </a:prstGeom>
                <a:ln>
                  <a:solidFill>
                    <a:schemeClr val="bg2">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rot="5400000">
                  <a:off x="2709387" y="3505200"/>
                  <a:ext cx="5867440" cy="1588"/>
                </a:xfrm>
                <a:prstGeom prst="line">
                  <a:avLst/>
                </a:prstGeom>
                <a:ln>
                  <a:solidFill>
                    <a:schemeClr val="bg2">
                      <a:lumMod val="50000"/>
                    </a:schemeClr>
                  </a:solidFill>
                  <a:prstDash val="dash"/>
                </a:ln>
              </p:spPr>
              <p:style>
                <a:lnRef idx="1">
                  <a:schemeClr val="accent1"/>
                </a:lnRef>
                <a:fillRef idx="0">
                  <a:schemeClr val="accent1"/>
                </a:fillRef>
                <a:effectRef idx="0">
                  <a:schemeClr val="accent1"/>
                </a:effectRef>
                <a:fontRef idx="minor">
                  <a:schemeClr val="tx1"/>
                </a:fontRef>
              </p:style>
            </p:cxnSp>
          </p:grpSp>
          <p:grpSp>
            <p:nvGrpSpPr>
              <p:cNvPr id="32" name="Group 43"/>
              <p:cNvGrpSpPr>
                <a:grpSpLocks noChangeAspect="1"/>
              </p:cNvGrpSpPr>
              <p:nvPr/>
            </p:nvGrpSpPr>
            <p:grpSpPr>
              <a:xfrm>
                <a:off x="2973576" y="250009"/>
                <a:ext cx="284821" cy="428628"/>
                <a:chOff x="4071934" y="1000108"/>
                <a:chExt cx="379764" cy="571504"/>
              </a:xfrm>
            </p:grpSpPr>
            <p:sp>
              <p:nvSpPr>
                <p:cNvPr id="45" name="Chevron 44"/>
                <p:cNvSpPr/>
                <p:nvPr/>
              </p:nvSpPr>
              <p:spPr>
                <a:xfrm rot="5400000">
                  <a:off x="3964777" y="1107265"/>
                  <a:ext cx="571504" cy="357190"/>
                </a:xfrm>
                <a:prstGeom prst="chevron">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solidFill>
                      <a:schemeClr val="tx1"/>
                    </a:solidFill>
                  </a:endParaRPr>
                </a:p>
              </p:txBody>
            </p:sp>
            <p:sp>
              <p:nvSpPr>
                <p:cNvPr id="46" name="Rectangle 45"/>
                <p:cNvSpPr/>
                <p:nvPr/>
              </p:nvSpPr>
              <p:spPr>
                <a:xfrm>
                  <a:off x="4096469" y="1101195"/>
                  <a:ext cx="355229" cy="369332"/>
                </a:xfrm>
                <a:prstGeom prst="rect">
                  <a:avLst/>
                </a:prstGeom>
              </p:spPr>
              <p:txBody>
                <a:bodyPr wrap="none">
                  <a:spAutoFit/>
                </a:bodyPr>
                <a:lstStyle/>
                <a:p>
                  <a:r>
                    <a:rPr lang="el-GR" sz="1200" b="1" dirty="0" smtClean="0">
                      <a:cs typeface="Calibri"/>
                    </a:rPr>
                    <a:t>δ</a:t>
                  </a:r>
                  <a:endParaRPr lang="en-GB" sz="1200" dirty="0"/>
                </a:p>
              </p:txBody>
            </p:sp>
          </p:grpSp>
          <p:grpSp>
            <p:nvGrpSpPr>
              <p:cNvPr id="33" name="Group 46"/>
              <p:cNvGrpSpPr>
                <a:grpSpLocks noChangeAspect="1"/>
              </p:cNvGrpSpPr>
              <p:nvPr/>
            </p:nvGrpSpPr>
            <p:grpSpPr>
              <a:xfrm>
                <a:off x="5759658" y="3786190"/>
                <a:ext cx="275623" cy="428628"/>
                <a:chOff x="1285852" y="5786454"/>
                <a:chExt cx="367500" cy="571504"/>
              </a:xfrm>
            </p:grpSpPr>
            <p:sp>
              <p:nvSpPr>
                <p:cNvPr id="48" name="Chevron 47"/>
                <p:cNvSpPr/>
                <p:nvPr/>
              </p:nvSpPr>
              <p:spPr>
                <a:xfrm rot="16200000" flipV="1">
                  <a:off x="1178695" y="5893611"/>
                  <a:ext cx="571504" cy="357190"/>
                </a:xfrm>
                <a:prstGeom prst="chevron">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solidFill>
                      <a:schemeClr val="tx1"/>
                    </a:solidFill>
                  </a:endParaRPr>
                </a:p>
              </p:txBody>
            </p:sp>
            <p:sp>
              <p:nvSpPr>
                <p:cNvPr id="49" name="Rectangle 48"/>
                <p:cNvSpPr/>
                <p:nvPr/>
              </p:nvSpPr>
              <p:spPr>
                <a:xfrm>
                  <a:off x="1298123" y="5887541"/>
                  <a:ext cx="355229" cy="369332"/>
                </a:xfrm>
                <a:prstGeom prst="rect">
                  <a:avLst/>
                </a:prstGeom>
              </p:spPr>
              <p:txBody>
                <a:bodyPr wrap="none">
                  <a:spAutoFit/>
                </a:bodyPr>
                <a:lstStyle/>
                <a:p>
                  <a:r>
                    <a:rPr lang="el-GR" sz="1200" b="1" dirty="0" smtClean="0">
                      <a:cs typeface="Calibri"/>
                    </a:rPr>
                    <a:t>δ</a:t>
                  </a:r>
                  <a:endParaRPr lang="en-GB" sz="1200" dirty="0"/>
                </a:p>
              </p:txBody>
            </p:sp>
          </p:grpSp>
          <p:grpSp>
            <p:nvGrpSpPr>
              <p:cNvPr id="34" name="Group 49"/>
              <p:cNvGrpSpPr>
                <a:grpSpLocks noChangeAspect="1"/>
              </p:cNvGrpSpPr>
              <p:nvPr/>
            </p:nvGrpSpPr>
            <p:grpSpPr>
              <a:xfrm>
                <a:off x="5759657" y="4286256"/>
                <a:ext cx="275623" cy="428628"/>
                <a:chOff x="4071934" y="1000108"/>
                <a:chExt cx="367500" cy="571504"/>
              </a:xfrm>
            </p:grpSpPr>
            <p:sp>
              <p:nvSpPr>
                <p:cNvPr id="51" name="Chevron 50"/>
                <p:cNvSpPr/>
                <p:nvPr/>
              </p:nvSpPr>
              <p:spPr>
                <a:xfrm rot="5400000">
                  <a:off x="3964777" y="1107265"/>
                  <a:ext cx="571504" cy="357190"/>
                </a:xfrm>
                <a:prstGeom prst="chevron">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solidFill>
                      <a:schemeClr val="tx1"/>
                    </a:solidFill>
                  </a:endParaRPr>
                </a:p>
              </p:txBody>
            </p:sp>
            <p:sp>
              <p:nvSpPr>
                <p:cNvPr id="52" name="Rectangle 51"/>
                <p:cNvSpPr/>
                <p:nvPr/>
              </p:nvSpPr>
              <p:spPr>
                <a:xfrm>
                  <a:off x="4084205" y="1101195"/>
                  <a:ext cx="355229" cy="369332"/>
                </a:xfrm>
                <a:prstGeom prst="rect">
                  <a:avLst/>
                </a:prstGeom>
              </p:spPr>
              <p:txBody>
                <a:bodyPr wrap="none">
                  <a:spAutoFit/>
                </a:bodyPr>
                <a:lstStyle/>
                <a:p>
                  <a:r>
                    <a:rPr lang="el-GR" sz="1200" b="1" dirty="0" smtClean="0">
                      <a:cs typeface="Calibri"/>
                    </a:rPr>
                    <a:t>δ</a:t>
                  </a:r>
                  <a:endParaRPr lang="en-GB" sz="1200" dirty="0"/>
                </a:p>
              </p:txBody>
            </p:sp>
          </p:grpSp>
          <p:grpSp>
            <p:nvGrpSpPr>
              <p:cNvPr id="35" name="Group 52"/>
              <p:cNvGrpSpPr>
                <a:grpSpLocks noChangeAspect="1"/>
              </p:cNvGrpSpPr>
              <p:nvPr/>
            </p:nvGrpSpPr>
            <p:grpSpPr>
              <a:xfrm>
                <a:off x="5768124" y="1643051"/>
                <a:ext cx="276360" cy="428628"/>
                <a:chOff x="1297141" y="5786455"/>
                <a:chExt cx="368483" cy="571504"/>
              </a:xfrm>
            </p:grpSpPr>
            <p:sp>
              <p:nvSpPr>
                <p:cNvPr id="54" name="Chevron 53"/>
                <p:cNvSpPr/>
                <p:nvPr/>
              </p:nvSpPr>
              <p:spPr>
                <a:xfrm rot="16200000" flipV="1">
                  <a:off x="1189985" y="5893611"/>
                  <a:ext cx="571504" cy="357191"/>
                </a:xfrm>
                <a:prstGeom prst="chevron">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solidFill>
                      <a:schemeClr val="tx1"/>
                    </a:solidFill>
                  </a:endParaRPr>
                </a:p>
              </p:txBody>
            </p:sp>
            <p:sp>
              <p:nvSpPr>
                <p:cNvPr id="55" name="Rectangle 54"/>
                <p:cNvSpPr/>
                <p:nvPr/>
              </p:nvSpPr>
              <p:spPr>
                <a:xfrm>
                  <a:off x="1310395" y="5887541"/>
                  <a:ext cx="355229" cy="369332"/>
                </a:xfrm>
                <a:prstGeom prst="rect">
                  <a:avLst/>
                </a:prstGeom>
              </p:spPr>
              <p:txBody>
                <a:bodyPr wrap="none">
                  <a:spAutoFit/>
                </a:bodyPr>
                <a:lstStyle/>
                <a:p>
                  <a:r>
                    <a:rPr lang="el-GR" sz="1200" b="1" dirty="0" smtClean="0">
                      <a:cs typeface="Calibri"/>
                    </a:rPr>
                    <a:t>δ</a:t>
                  </a:r>
                  <a:endParaRPr lang="en-GB" sz="1200" dirty="0"/>
                </a:p>
              </p:txBody>
            </p:sp>
          </p:grpSp>
          <p:grpSp>
            <p:nvGrpSpPr>
              <p:cNvPr id="36" name="Group 55"/>
              <p:cNvGrpSpPr>
                <a:grpSpLocks noChangeAspect="1"/>
              </p:cNvGrpSpPr>
              <p:nvPr/>
            </p:nvGrpSpPr>
            <p:grpSpPr>
              <a:xfrm>
                <a:off x="5759657" y="2143116"/>
                <a:ext cx="275623" cy="428628"/>
                <a:chOff x="4071934" y="1000108"/>
                <a:chExt cx="367500" cy="571504"/>
              </a:xfrm>
            </p:grpSpPr>
            <p:sp>
              <p:nvSpPr>
                <p:cNvPr id="57" name="Chevron 56"/>
                <p:cNvSpPr/>
                <p:nvPr/>
              </p:nvSpPr>
              <p:spPr>
                <a:xfrm rot="5400000">
                  <a:off x="3964777" y="1107265"/>
                  <a:ext cx="571504" cy="357190"/>
                </a:xfrm>
                <a:prstGeom prst="chevron">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solidFill>
                      <a:schemeClr val="tx1"/>
                    </a:solidFill>
                  </a:endParaRPr>
                </a:p>
              </p:txBody>
            </p:sp>
            <p:sp>
              <p:nvSpPr>
                <p:cNvPr id="58" name="Rectangle 57"/>
                <p:cNvSpPr/>
                <p:nvPr/>
              </p:nvSpPr>
              <p:spPr>
                <a:xfrm>
                  <a:off x="4084205" y="1101195"/>
                  <a:ext cx="355229" cy="369332"/>
                </a:xfrm>
                <a:prstGeom prst="rect">
                  <a:avLst/>
                </a:prstGeom>
              </p:spPr>
              <p:txBody>
                <a:bodyPr wrap="none">
                  <a:spAutoFit/>
                </a:bodyPr>
                <a:lstStyle/>
                <a:p>
                  <a:r>
                    <a:rPr lang="el-GR" sz="1200" b="1" dirty="0" smtClean="0">
                      <a:cs typeface="Calibri"/>
                    </a:rPr>
                    <a:t>δ</a:t>
                  </a:r>
                  <a:endParaRPr lang="en-GB" sz="1200" dirty="0"/>
                </a:p>
              </p:txBody>
            </p:sp>
          </p:grpSp>
          <p:grpSp>
            <p:nvGrpSpPr>
              <p:cNvPr id="37" name="Group 58"/>
              <p:cNvGrpSpPr>
                <a:grpSpLocks noChangeAspect="1"/>
              </p:cNvGrpSpPr>
              <p:nvPr/>
            </p:nvGrpSpPr>
            <p:grpSpPr>
              <a:xfrm>
                <a:off x="6688352" y="250009"/>
                <a:ext cx="284821" cy="428628"/>
                <a:chOff x="4071934" y="1000108"/>
                <a:chExt cx="379764" cy="571504"/>
              </a:xfrm>
            </p:grpSpPr>
            <p:sp>
              <p:nvSpPr>
                <p:cNvPr id="60" name="Chevron 59"/>
                <p:cNvSpPr/>
                <p:nvPr/>
              </p:nvSpPr>
              <p:spPr>
                <a:xfrm rot="5400000">
                  <a:off x="3964777" y="1107265"/>
                  <a:ext cx="571504" cy="357190"/>
                </a:xfrm>
                <a:prstGeom prst="chevron">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solidFill>
                      <a:schemeClr val="tx1"/>
                    </a:solidFill>
                  </a:endParaRPr>
                </a:p>
              </p:txBody>
            </p:sp>
            <p:sp>
              <p:nvSpPr>
                <p:cNvPr id="61" name="Rectangle 60"/>
                <p:cNvSpPr/>
                <p:nvPr/>
              </p:nvSpPr>
              <p:spPr>
                <a:xfrm>
                  <a:off x="4096469" y="1101195"/>
                  <a:ext cx="355229" cy="369332"/>
                </a:xfrm>
                <a:prstGeom prst="rect">
                  <a:avLst/>
                </a:prstGeom>
              </p:spPr>
              <p:txBody>
                <a:bodyPr wrap="none">
                  <a:spAutoFit/>
                </a:bodyPr>
                <a:lstStyle/>
                <a:p>
                  <a:r>
                    <a:rPr lang="el-GR" sz="1200" b="1" dirty="0" smtClean="0">
                      <a:cs typeface="Calibri"/>
                    </a:rPr>
                    <a:t>δ</a:t>
                  </a:r>
                  <a:endParaRPr lang="en-GB" sz="1200" dirty="0"/>
                </a:p>
              </p:txBody>
            </p:sp>
          </p:grpSp>
          <p:grpSp>
            <p:nvGrpSpPr>
              <p:cNvPr id="39" name="Group 61"/>
              <p:cNvGrpSpPr>
                <a:grpSpLocks noChangeAspect="1"/>
              </p:cNvGrpSpPr>
              <p:nvPr/>
            </p:nvGrpSpPr>
            <p:grpSpPr>
              <a:xfrm>
                <a:off x="1401939" y="5929331"/>
                <a:ext cx="267892" cy="428628"/>
                <a:chOff x="1285843" y="5786455"/>
                <a:chExt cx="357190" cy="571504"/>
              </a:xfrm>
            </p:grpSpPr>
            <p:sp>
              <p:nvSpPr>
                <p:cNvPr id="63" name="Chevron 62"/>
                <p:cNvSpPr/>
                <p:nvPr/>
              </p:nvSpPr>
              <p:spPr>
                <a:xfrm rot="16200000" flipV="1">
                  <a:off x="1178687" y="5893612"/>
                  <a:ext cx="571504" cy="357189"/>
                </a:xfrm>
                <a:prstGeom prst="chevron">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solidFill>
                      <a:schemeClr val="tx1"/>
                    </a:solidFill>
                  </a:endParaRPr>
                </a:p>
              </p:txBody>
            </p:sp>
            <p:sp>
              <p:nvSpPr>
                <p:cNvPr id="64" name="Rectangle 63"/>
                <p:cNvSpPr/>
                <p:nvPr/>
              </p:nvSpPr>
              <p:spPr>
                <a:xfrm>
                  <a:off x="1285843" y="5887540"/>
                  <a:ext cx="355227" cy="369332"/>
                </a:xfrm>
                <a:prstGeom prst="rect">
                  <a:avLst/>
                </a:prstGeom>
              </p:spPr>
              <p:txBody>
                <a:bodyPr wrap="none">
                  <a:spAutoFit/>
                </a:bodyPr>
                <a:lstStyle/>
                <a:p>
                  <a:r>
                    <a:rPr lang="el-GR" sz="1200" b="1" dirty="0" smtClean="0">
                      <a:cs typeface="Calibri"/>
                    </a:rPr>
                    <a:t>δ</a:t>
                  </a:r>
                  <a:endParaRPr lang="en-GB" sz="1200" dirty="0"/>
                </a:p>
              </p:txBody>
            </p:sp>
          </p:grpSp>
          <p:grpSp>
            <p:nvGrpSpPr>
              <p:cNvPr id="40" name="Group 64"/>
              <p:cNvGrpSpPr>
                <a:grpSpLocks noChangeAspect="1"/>
              </p:cNvGrpSpPr>
              <p:nvPr/>
            </p:nvGrpSpPr>
            <p:grpSpPr>
              <a:xfrm>
                <a:off x="6617839" y="5929330"/>
                <a:ext cx="284827" cy="428628"/>
                <a:chOff x="1285852" y="5786454"/>
                <a:chExt cx="379772" cy="571504"/>
              </a:xfrm>
            </p:grpSpPr>
            <p:sp>
              <p:nvSpPr>
                <p:cNvPr id="66" name="Chevron 65"/>
                <p:cNvSpPr/>
                <p:nvPr/>
              </p:nvSpPr>
              <p:spPr>
                <a:xfrm rot="16200000" flipV="1">
                  <a:off x="1178695" y="5893611"/>
                  <a:ext cx="571504" cy="357190"/>
                </a:xfrm>
                <a:prstGeom prst="chevron">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solidFill>
                      <a:schemeClr val="tx1"/>
                    </a:solidFill>
                  </a:endParaRPr>
                </a:p>
              </p:txBody>
            </p:sp>
            <p:sp>
              <p:nvSpPr>
                <p:cNvPr id="67" name="Rectangle 66"/>
                <p:cNvSpPr/>
                <p:nvPr/>
              </p:nvSpPr>
              <p:spPr>
                <a:xfrm>
                  <a:off x="1310395" y="5887541"/>
                  <a:ext cx="355229" cy="369332"/>
                </a:xfrm>
                <a:prstGeom prst="rect">
                  <a:avLst/>
                </a:prstGeom>
              </p:spPr>
              <p:txBody>
                <a:bodyPr wrap="none">
                  <a:spAutoFit/>
                </a:bodyPr>
                <a:lstStyle/>
                <a:p>
                  <a:r>
                    <a:rPr lang="el-GR" sz="1200" b="1" dirty="0" smtClean="0">
                      <a:cs typeface="Calibri"/>
                    </a:rPr>
                    <a:t>δ</a:t>
                  </a:r>
                  <a:endParaRPr lang="en-GB" sz="1200" dirty="0"/>
                </a:p>
              </p:txBody>
            </p:sp>
          </p:grpSp>
          <p:cxnSp>
            <p:nvCxnSpPr>
              <p:cNvPr id="69" name="Straight Arrow Connector 68"/>
              <p:cNvCxnSpPr/>
              <p:nvPr/>
            </p:nvCxnSpPr>
            <p:spPr>
              <a:xfrm rot="16200000" flipH="1">
                <a:off x="3473641" y="1159919"/>
                <a:ext cx="571504" cy="142876"/>
              </a:xfrm>
              <a:prstGeom prst="straightConnector1">
                <a:avLst/>
              </a:prstGeom>
              <a:ln>
                <a:solidFill>
                  <a:schemeClr val="bg2">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70" name="Straight Arrow Connector 69"/>
              <p:cNvCxnSpPr/>
              <p:nvPr/>
            </p:nvCxnSpPr>
            <p:spPr>
              <a:xfrm rot="5400000" flipH="1" flipV="1">
                <a:off x="3866553" y="1250143"/>
                <a:ext cx="357187" cy="285752"/>
              </a:xfrm>
              <a:prstGeom prst="straightConnector1">
                <a:avLst/>
              </a:prstGeom>
              <a:ln>
                <a:solidFill>
                  <a:schemeClr val="bg2">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71" name="Straight Arrow Connector 70"/>
              <p:cNvCxnSpPr/>
              <p:nvPr/>
            </p:nvCxnSpPr>
            <p:spPr>
              <a:xfrm rot="16200000" flipH="1">
                <a:off x="4180878" y="1293004"/>
                <a:ext cx="472568" cy="315404"/>
              </a:xfrm>
              <a:prstGeom prst="straightConnector1">
                <a:avLst/>
              </a:prstGeom>
              <a:ln>
                <a:solidFill>
                  <a:schemeClr val="bg2">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74" name="Straight Arrow Connector 73"/>
              <p:cNvCxnSpPr/>
              <p:nvPr/>
            </p:nvCxnSpPr>
            <p:spPr>
              <a:xfrm rot="16200000" flipH="1">
                <a:off x="5080996" y="1535894"/>
                <a:ext cx="500066" cy="142874"/>
              </a:xfrm>
              <a:prstGeom prst="straightConnector1">
                <a:avLst/>
              </a:prstGeom>
              <a:ln>
                <a:solidFill>
                  <a:schemeClr val="bg2">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76" name="Straight Arrow Connector 75"/>
              <p:cNvCxnSpPr/>
              <p:nvPr/>
            </p:nvCxnSpPr>
            <p:spPr>
              <a:xfrm rot="5400000" flipH="1" flipV="1">
                <a:off x="4723807" y="1338513"/>
                <a:ext cx="428628" cy="214314"/>
              </a:xfrm>
              <a:prstGeom prst="straightConnector1">
                <a:avLst/>
              </a:prstGeom>
              <a:ln>
                <a:solidFill>
                  <a:schemeClr val="bg2">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81" name="Straight Arrow Connector 80"/>
              <p:cNvCxnSpPr/>
              <p:nvPr/>
            </p:nvCxnSpPr>
            <p:spPr>
              <a:xfrm rot="16200000" flipH="1">
                <a:off x="2044882" y="3429000"/>
                <a:ext cx="500066" cy="214314"/>
              </a:xfrm>
              <a:prstGeom prst="straightConnector1">
                <a:avLst/>
              </a:prstGeom>
              <a:ln>
                <a:solidFill>
                  <a:schemeClr val="bg2">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84" name="Straight Arrow Connector 83"/>
              <p:cNvCxnSpPr/>
              <p:nvPr/>
            </p:nvCxnSpPr>
            <p:spPr>
              <a:xfrm flipV="1">
                <a:off x="2687824" y="3571876"/>
                <a:ext cx="357190" cy="285752"/>
              </a:xfrm>
              <a:prstGeom prst="straightConnector1">
                <a:avLst/>
              </a:prstGeom>
              <a:ln>
                <a:solidFill>
                  <a:schemeClr val="bg2">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87" name="Straight Arrow Connector 86"/>
              <p:cNvCxnSpPr/>
              <p:nvPr/>
            </p:nvCxnSpPr>
            <p:spPr>
              <a:xfrm rot="16200000" flipH="1">
                <a:off x="3187890" y="3714752"/>
                <a:ext cx="500066" cy="214314"/>
              </a:xfrm>
              <a:prstGeom prst="straightConnector1">
                <a:avLst/>
              </a:prstGeom>
              <a:ln>
                <a:solidFill>
                  <a:schemeClr val="bg2">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88" name="Straight Arrow Connector 87"/>
              <p:cNvCxnSpPr/>
              <p:nvPr/>
            </p:nvCxnSpPr>
            <p:spPr>
              <a:xfrm rot="16200000" flipH="1">
                <a:off x="6266340" y="3393281"/>
                <a:ext cx="857256" cy="500066"/>
              </a:xfrm>
              <a:prstGeom prst="straightConnector1">
                <a:avLst/>
              </a:prstGeom>
              <a:ln>
                <a:solidFill>
                  <a:schemeClr val="bg2">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95" name="Straight Arrow Connector 94"/>
              <p:cNvCxnSpPr/>
              <p:nvPr/>
            </p:nvCxnSpPr>
            <p:spPr>
              <a:xfrm>
                <a:off x="1116188" y="5000636"/>
                <a:ext cx="785818" cy="500066"/>
              </a:xfrm>
              <a:prstGeom prst="straightConnector1">
                <a:avLst/>
              </a:prstGeom>
              <a:ln>
                <a:solidFill>
                  <a:schemeClr val="bg2">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99" name="Straight Arrow Connector 98"/>
              <p:cNvCxnSpPr/>
              <p:nvPr/>
            </p:nvCxnSpPr>
            <p:spPr>
              <a:xfrm rot="5400000">
                <a:off x="7044284" y="1250142"/>
                <a:ext cx="642941" cy="1588"/>
              </a:xfrm>
              <a:prstGeom prst="straightConnector1">
                <a:avLst/>
              </a:prstGeom>
              <a:ln>
                <a:solidFill>
                  <a:schemeClr val="bg2">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03" name="Straight Arrow Connector 102"/>
              <p:cNvCxnSpPr/>
              <p:nvPr/>
            </p:nvCxnSpPr>
            <p:spPr>
              <a:xfrm rot="5400000" flipH="1" flipV="1">
                <a:off x="7554000" y="947776"/>
                <a:ext cx="554723" cy="802263"/>
              </a:xfrm>
              <a:prstGeom prst="straightConnector1">
                <a:avLst/>
              </a:prstGeom>
              <a:ln>
                <a:solidFill>
                  <a:schemeClr val="bg2">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08" name="Straight Arrow Connector 107"/>
              <p:cNvCxnSpPr/>
              <p:nvPr/>
            </p:nvCxnSpPr>
            <p:spPr>
              <a:xfrm rot="5400000">
                <a:off x="8053084" y="1577434"/>
                <a:ext cx="642941" cy="1588"/>
              </a:xfrm>
              <a:prstGeom prst="straightConnector1">
                <a:avLst/>
              </a:prstGeom>
              <a:ln>
                <a:solidFill>
                  <a:schemeClr val="bg2">
                    <a:lumMod val="50000"/>
                  </a:schemeClr>
                </a:solidFill>
                <a:tailEnd type="arrow"/>
              </a:ln>
            </p:spPr>
            <p:style>
              <a:lnRef idx="1">
                <a:schemeClr val="accent1"/>
              </a:lnRef>
              <a:fillRef idx="0">
                <a:schemeClr val="accent1"/>
              </a:fillRef>
              <a:effectRef idx="0">
                <a:schemeClr val="accent1"/>
              </a:effectRef>
              <a:fontRef idx="minor">
                <a:schemeClr val="tx1"/>
              </a:fontRef>
            </p:style>
          </p:cxnSp>
          <p:sp>
            <p:nvSpPr>
              <p:cNvPr id="109" name="Down Arrow 108"/>
              <p:cNvSpPr/>
              <p:nvPr/>
            </p:nvSpPr>
            <p:spPr>
              <a:xfrm flipV="1">
                <a:off x="3514717" y="3643314"/>
                <a:ext cx="214314" cy="214314"/>
              </a:xfrm>
              <a:prstGeom prst="downArrow">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0" name="Down Arrow 109"/>
              <p:cNvSpPr/>
              <p:nvPr/>
            </p:nvSpPr>
            <p:spPr>
              <a:xfrm flipV="1">
                <a:off x="6834800" y="3643314"/>
                <a:ext cx="214314" cy="214314"/>
              </a:xfrm>
              <a:prstGeom prst="downArrow">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1" name="Down Arrow 110"/>
              <p:cNvSpPr/>
              <p:nvPr/>
            </p:nvSpPr>
            <p:spPr>
              <a:xfrm>
                <a:off x="5373365" y="2428868"/>
                <a:ext cx="214314" cy="214314"/>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2" name="Down Arrow 111"/>
              <p:cNvSpPr/>
              <p:nvPr/>
            </p:nvSpPr>
            <p:spPr>
              <a:xfrm>
                <a:off x="8226120" y="2428868"/>
                <a:ext cx="214314" cy="214314"/>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3" name="Down Arrow 112"/>
              <p:cNvSpPr/>
              <p:nvPr/>
            </p:nvSpPr>
            <p:spPr>
              <a:xfrm flipV="1">
                <a:off x="2057382" y="5072074"/>
                <a:ext cx="214314" cy="214314"/>
              </a:xfrm>
              <a:prstGeom prst="downArrow">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4" name="Down Arrow 113"/>
              <p:cNvSpPr/>
              <p:nvPr/>
            </p:nvSpPr>
            <p:spPr>
              <a:xfrm flipV="1">
                <a:off x="6831228" y="5072074"/>
                <a:ext cx="214314" cy="214314"/>
              </a:xfrm>
              <a:prstGeom prst="downArrow">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6" name="TextBox 115"/>
              <p:cNvSpPr txBox="1"/>
              <p:nvPr/>
            </p:nvSpPr>
            <p:spPr>
              <a:xfrm>
                <a:off x="562543" y="285728"/>
                <a:ext cx="2286016" cy="369332"/>
              </a:xfrm>
              <a:prstGeom prst="rect">
                <a:avLst/>
              </a:prstGeom>
              <a:noFill/>
            </p:spPr>
            <p:txBody>
              <a:bodyPr wrap="square" rtlCol="0">
                <a:spAutoFit/>
              </a:bodyPr>
              <a:lstStyle/>
              <a:p>
                <a:pPr algn="ctr"/>
                <a:r>
                  <a:rPr lang="en-GB" b="1" dirty="0" smtClean="0">
                    <a:solidFill>
                      <a:schemeClr val="bg2">
                        <a:lumMod val="50000"/>
                      </a:schemeClr>
                    </a:solidFill>
                    <a:latin typeface="Agency FB" pitchFamily="34" charset="0"/>
                  </a:rPr>
                  <a:t>Nested Strange Attractor</a:t>
                </a:r>
                <a:endParaRPr lang="en-GB" b="1" dirty="0">
                  <a:solidFill>
                    <a:schemeClr val="bg2">
                      <a:lumMod val="50000"/>
                    </a:schemeClr>
                  </a:solidFill>
                  <a:latin typeface="Agency FB" pitchFamily="34" charset="0"/>
                </a:endParaRPr>
              </a:p>
            </p:txBody>
          </p:sp>
          <p:sp>
            <p:nvSpPr>
              <p:cNvPr id="117" name="Arc 116"/>
              <p:cNvSpPr>
                <a:spLocks noChangeAspect="1"/>
              </p:cNvSpPr>
              <p:nvPr/>
            </p:nvSpPr>
            <p:spPr>
              <a:xfrm rot="16200000">
                <a:off x="1544103" y="2733193"/>
                <a:ext cx="1080142" cy="900119"/>
              </a:xfrm>
              <a:prstGeom prst="arc">
                <a:avLst>
                  <a:gd name="adj1" fmla="val 16200000"/>
                  <a:gd name="adj2" fmla="val 5190370"/>
                </a:avLst>
              </a:prstGeom>
              <a:ln w="19050">
                <a:solidFill>
                  <a:srgbClr val="FF0000"/>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18" name="Arc 117"/>
              <p:cNvSpPr>
                <a:spLocks noChangeAspect="1"/>
              </p:cNvSpPr>
              <p:nvPr/>
            </p:nvSpPr>
            <p:spPr>
              <a:xfrm rot="16200000">
                <a:off x="401093" y="4662019"/>
                <a:ext cx="1080142" cy="900119"/>
              </a:xfrm>
              <a:prstGeom prst="arc">
                <a:avLst>
                  <a:gd name="adj1" fmla="val 16200000"/>
                  <a:gd name="adj2" fmla="val 5190370"/>
                </a:avLst>
              </a:prstGeom>
              <a:ln w="19050">
                <a:solidFill>
                  <a:srgbClr val="FF0000"/>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19" name="Arc 118"/>
              <p:cNvSpPr>
                <a:spLocks noChangeAspect="1"/>
              </p:cNvSpPr>
              <p:nvPr/>
            </p:nvSpPr>
            <p:spPr>
              <a:xfrm rot="16200000">
                <a:off x="3115738" y="447177"/>
                <a:ext cx="1080142" cy="900119"/>
              </a:xfrm>
              <a:prstGeom prst="arc">
                <a:avLst>
                  <a:gd name="adj1" fmla="val 16200000"/>
                  <a:gd name="adj2" fmla="val 5190370"/>
                </a:avLst>
              </a:prstGeom>
              <a:ln w="19050">
                <a:solidFill>
                  <a:srgbClr val="FF0000"/>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20" name="Arc 119"/>
              <p:cNvSpPr>
                <a:spLocks noChangeAspect="1"/>
              </p:cNvSpPr>
              <p:nvPr/>
            </p:nvSpPr>
            <p:spPr>
              <a:xfrm rot="16200000">
                <a:off x="5858956" y="2733194"/>
                <a:ext cx="1080142" cy="900119"/>
              </a:xfrm>
              <a:prstGeom prst="arc">
                <a:avLst>
                  <a:gd name="adj1" fmla="val 16200000"/>
                  <a:gd name="adj2" fmla="val 5190370"/>
                </a:avLst>
              </a:prstGeom>
              <a:ln w="19050">
                <a:solidFill>
                  <a:srgbClr val="FF0000"/>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21" name="Arc 120"/>
              <p:cNvSpPr>
                <a:spLocks noChangeAspect="1"/>
              </p:cNvSpPr>
              <p:nvPr/>
            </p:nvSpPr>
            <p:spPr>
              <a:xfrm rot="5400000" flipV="1">
                <a:off x="6401886" y="4662020"/>
                <a:ext cx="1080142" cy="900119"/>
              </a:xfrm>
              <a:prstGeom prst="arc">
                <a:avLst>
                  <a:gd name="adj1" fmla="val 16200000"/>
                  <a:gd name="adj2" fmla="val 5190370"/>
                </a:avLst>
              </a:prstGeom>
              <a:ln w="19050">
                <a:solidFill>
                  <a:srgbClr val="00B050"/>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22" name="Arc 121"/>
              <p:cNvSpPr>
                <a:spLocks noChangeAspect="1"/>
              </p:cNvSpPr>
              <p:nvPr/>
            </p:nvSpPr>
            <p:spPr>
              <a:xfrm rot="16200000">
                <a:off x="6830515" y="447178"/>
                <a:ext cx="1080142" cy="900119"/>
              </a:xfrm>
              <a:prstGeom prst="arc">
                <a:avLst>
                  <a:gd name="adj1" fmla="val 16200000"/>
                  <a:gd name="adj2" fmla="val 5190370"/>
                </a:avLst>
              </a:prstGeom>
              <a:ln w="19050">
                <a:solidFill>
                  <a:srgbClr val="FF0000"/>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23" name="Arc 122"/>
              <p:cNvSpPr>
                <a:spLocks noChangeAspect="1"/>
              </p:cNvSpPr>
              <p:nvPr/>
            </p:nvSpPr>
            <p:spPr>
              <a:xfrm rot="5400000" flipV="1">
                <a:off x="6401886" y="3590450"/>
                <a:ext cx="1080142" cy="900119"/>
              </a:xfrm>
              <a:prstGeom prst="arc">
                <a:avLst>
                  <a:gd name="adj1" fmla="val 16200000"/>
                  <a:gd name="adj2" fmla="val 5190370"/>
                </a:avLst>
              </a:prstGeom>
              <a:ln w="19050">
                <a:solidFill>
                  <a:srgbClr val="00B050"/>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24" name="Arc 123"/>
              <p:cNvSpPr>
                <a:spLocks noChangeAspect="1"/>
              </p:cNvSpPr>
              <p:nvPr/>
            </p:nvSpPr>
            <p:spPr>
              <a:xfrm rot="5400000" flipV="1">
                <a:off x="6830514" y="1161558"/>
                <a:ext cx="1080142" cy="900119"/>
              </a:xfrm>
              <a:prstGeom prst="arc">
                <a:avLst>
                  <a:gd name="adj1" fmla="val 16200000"/>
                  <a:gd name="adj2" fmla="val 5190370"/>
                </a:avLst>
              </a:prstGeom>
              <a:ln w="19050">
                <a:solidFill>
                  <a:srgbClr val="00B050"/>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25" name="Arc 124"/>
              <p:cNvSpPr>
                <a:spLocks noChangeAspect="1"/>
              </p:cNvSpPr>
              <p:nvPr/>
            </p:nvSpPr>
            <p:spPr>
              <a:xfrm rot="5400000" flipV="1">
                <a:off x="4187308" y="1304434"/>
                <a:ext cx="1080142" cy="900119"/>
              </a:xfrm>
              <a:prstGeom prst="arc">
                <a:avLst>
                  <a:gd name="adj1" fmla="val 16200000"/>
                  <a:gd name="adj2" fmla="val 5190370"/>
                </a:avLst>
              </a:prstGeom>
              <a:ln w="19050">
                <a:solidFill>
                  <a:srgbClr val="00B050"/>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27" name="TextBox 126"/>
              <p:cNvSpPr txBox="1"/>
              <p:nvPr/>
            </p:nvSpPr>
            <p:spPr>
              <a:xfrm>
                <a:off x="3562939" y="5429264"/>
                <a:ext cx="857256" cy="369332"/>
              </a:xfrm>
              <a:prstGeom prst="rect">
                <a:avLst/>
              </a:prstGeom>
              <a:noFill/>
            </p:spPr>
            <p:txBody>
              <a:bodyPr wrap="square" rtlCol="0">
                <a:spAutoFit/>
              </a:bodyPr>
              <a:lstStyle/>
              <a:p>
                <a:pPr algn="ctr"/>
                <a:r>
                  <a:rPr lang="en-GB" b="1" dirty="0" smtClean="0">
                    <a:solidFill>
                      <a:schemeClr val="bg2">
                        <a:lumMod val="50000"/>
                      </a:schemeClr>
                    </a:solidFill>
                    <a:latin typeface="Agency FB" pitchFamily="34" charset="0"/>
                  </a:rPr>
                  <a:t>5n in</a:t>
                </a:r>
                <a:endParaRPr lang="en-GB" b="1" dirty="0">
                  <a:solidFill>
                    <a:schemeClr val="bg2">
                      <a:lumMod val="50000"/>
                    </a:schemeClr>
                  </a:solidFill>
                  <a:latin typeface="Agency FB" pitchFamily="34" charset="0"/>
                </a:endParaRPr>
              </a:p>
            </p:txBody>
          </p:sp>
          <p:sp>
            <p:nvSpPr>
              <p:cNvPr id="128" name="TextBox 127"/>
              <p:cNvSpPr txBox="1"/>
              <p:nvPr/>
            </p:nvSpPr>
            <p:spPr>
              <a:xfrm>
                <a:off x="7706343" y="5429264"/>
                <a:ext cx="857256" cy="369332"/>
              </a:xfrm>
              <a:prstGeom prst="rect">
                <a:avLst/>
              </a:prstGeom>
              <a:noFill/>
            </p:spPr>
            <p:txBody>
              <a:bodyPr wrap="square" rtlCol="0">
                <a:spAutoFit/>
              </a:bodyPr>
              <a:lstStyle/>
              <a:p>
                <a:pPr algn="ctr"/>
                <a:r>
                  <a:rPr lang="en-GB" b="1" dirty="0" smtClean="0">
                    <a:solidFill>
                      <a:schemeClr val="bg2">
                        <a:lumMod val="50000"/>
                      </a:schemeClr>
                    </a:solidFill>
                    <a:latin typeface="Agency FB" pitchFamily="34" charset="0"/>
                  </a:rPr>
                  <a:t>6n in...</a:t>
                </a:r>
                <a:endParaRPr lang="en-GB" b="1" dirty="0">
                  <a:solidFill>
                    <a:schemeClr val="bg2">
                      <a:lumMod val="50000"/>
                    </a:schemeClr>
                  </a:solidFill>
                  <a:latin typeface="Agency FB" pitchFamily="34" charset="0"/>
                </a:endParaRPr>
              </a:p>
            </p:txBody>
          </p:sp>
          <p:sp>
            <p:nvSpPr>
              <p:cNvPr id="132" name="Arc 131"/>
              <p:cNvSpPr>
                <a:spLocks noChangeAspect="1"/>
              </p:cNvSpPr>
              <p:nvPr/>
            </p:nvSpPr>
            <p:spPr>
              <a:xfrm rot="5400000" flipV="1">
                <a:off x="1624468" y="5019210"/>
                <a:ext cx="1080142" cy="900119"/>
              </a:xfrm>
              <a:prstGeom prst="arc">
                <a:avLst>
                  <a:gd name="adj1" fmla="val 16200000"/>
                  <a:gd name="adj2" fmla="val 5190370"/>
                </a:avLst>
              </a:prstGeom>
              <a:ln w="19050">
                <a:solidFill>
                  <a:srgbClr val="00B050"/>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33" name="Arc 132"/>
              <p:cNvSpPr>
                <a:spLocks noChangeAspect="1"/>
              </p:cNvSpPr>
              <p:nvPr/>
            </p:nvSpPr>
            <p:spPr>
              <a:xfrm rot="5400000" flipV="1">
                <a:off x="3081803" y="3733326"/>
                <a:ext cx="1080142" cy="900119"/>
              </a:xfrm>
              <a:prstGeom prst="arc">
                <a:avLst>
                  <a:gd name="adj1" fmla="val 16200000"/>
                  <a:gd name="adj2" fmla="val 5190370"/>
                </a:avLst>
              </a:prstGeom>
              <a:ln w="19050">
                <a:solidFill>
                  <a:srgbClr val="00B050"/>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34" name="TextBox 133"/>
              <p:cNvSpPr txBox="1"/>
              <p:nvPr/>
            </p:nvSpPr>
            <p:spPr>
              <a:xfrm>
                <a:off x="4572000" y="5643578"/>
                <a:ext cx="428628" cy="369332"/>
              </a:xfrm>
              <a:prstGeom prst="rect">
                <a:avLst/>
              </a:prstGeom>
              <a:noFill/>
            </p:spPr>
            <p:txBody>
              <a:bodyPr wrap="square" rtlCol="0">
                <a:spAutoFit/>
              </a:bodyPr>
              <a:lstStyle/>
              <a:p>
                <a:pPr algn="ctr"/>
                <a:r>
                  <a:rPr lang="en-GB" b="1" dirty="0" smtClean="0">
                    <a:latin typeface="Agency FB" pitchFamily="34" charset="0"/>
                  </a:rPr>
                  <a:t>A</a:t>
                </a:r>
                <a:endParaRPr lang="en-GB" b="1" dirty="0">
                  <a:latin typeface="Agency FB" pitchFamily="34" charset="0"/>
                </a:endParaRPr>
              </a:p>
            </p:txBody>
          </p:sp>
          <p:sp>
            <p:nvSpPr>
              <p:cNvPr id="135" name="TextBox 134"/>
              <p:cNvSpPr txBox="1"/>
              <p:nvPr/>
            </p:nvSpPr>
            <p:spPr>
              <a:xfrm>
                <a:off x="4214810" y="3071810"/>
                <a:ext cx="428628" cy="369332"/>
              </a:xfrm>
              <a:prstGeom prst="rect">
                <a:avLst/>
              </a:prstGeom>
              <a:noFill/>
            </p:spPr>
            <p:txBody>
              <a:bodyPr wrap="square" rtlCol="0">
                <a:spAutoFit/>
              </a:bodyPr>
              <a:lstStyle/>
              <a:p>
                <a:pPr algn="ctr"/>
                <a:r>
                  <a:rPr lang="en-GB" b="1" dirty="0" smtClean="0">
                    <a:latin typeface="Agency FB" pitchFamily="34" charset="0"/>
                  </a:rPr>
                  <a:t>B</a:t>
                </a:r>
                <a:endParaRPr lang="en-GB" b="1" dirty="0">
                  <a:latin typeface="Agency FB" pitchFamily="34" charset="0"/>
                </a:endParaRPr>
              </a:p>
            </p:txBody>
          </p:sp>
          <p:sp>
            <p:nvSpPr>
              <p:cNvPr id="136" name="TextBox 135"/>
              <p:cNvSpPr txBox="1"/>
              <p:nvPr/>
            </p:nvSpPr>
            <p:spPr>
              <a:xfrm>
                <a:off x="2571736" y="1500174"/>
                <a:ext cx="428628" cy="369332"/>
              </a:xfrm>
              <a:prstGeom prst="rect">
                <a:avLst/>
              </a:prstGeom>
              <a:noFill/>
            </p:spPr>
            <p:txBody>
              <a:bodyPr wrap="square" rtlCol="0">
                <a:spAutoFit/>
              </a:bodyPr>
              <a:lstStyle/>
              <a:p>
                <a:pPr algn="ctr"/>
                <a:r>
                  <a:rPr lang="en-GB" b="1" dirty="0" smtClean="0">
                    <a:latin typeface="Agency FB" pitchFamily="34" charset="0"/>
                  </a:rPr>
                  <a:t>C</a:t>
                </a:r>
                <a:endParaRPr lang="en-GB" b="1" dirty="0">
                  <a:latin typeface="Agency FB" pitchFamily="34" charset="0"/>
                </a:endParaRPr>
              </a:p>
            </p:txBody>
          </p:sp>
          <p:sp>
            <p:nvSpPr>
              <p:cNvPr id="137" name="TextBox 136"/>
              <p:cNvSpPr txBox="1"/>
              <p:nvPr/>
            </p:nvSpPr>
            <p:spPr>
              <a:xfrm>
                <a:off x="4572000" y="214290"/>
                <a:ext cx="1285884" cy="369332"/>
              </a:xfrm>
              <a:prstGeom prst="rect">
                <a:avLst/>
              </a:prstGeom>
              <a:noFill/>
            </p:spPr>
            <p:txBody>
              <a:bodyPr wrap="square" rtlCol="0">
                <a:spAutoFit/>
              </a:bodyPr>
              <a:lstStyle/>
              <a:p>
                <a:pPr algn="ctr"/>
                <a:r>
                  <a:rPr lang="en-GB" b="1" dirty="0" smtClean="0">
                    <a:latin typeface="Agency FB" pitchFamily="34" charset="0"/>
                  </a:rPr>
                  <a:t>Reversal</a:t>
                </a:r>
                <a:endParaRPr lang="en-GB" b="1" dirty="0">
                  <a:latin typeface="Agency FB" pitchFamily="34" charset="0"/>
                </a:endParaRPr>
              </a:p>
            </p:txBody>
          </p:sp>
          <p:sp>
            <p:nvSpPr>
              <p:cNvPr id="138" name="TextBox 137"/>
              <p:cNvSpPr txBox="1"/>
              <p:nvPr/>
            </p:nvSpPr>
            <p:spPr>
              <a:xfrm>
                <a:off x="4572000" y="6286520"/>
                <a:ext cx="1285884" cy="369332"/>
              </a:xfrm>
              <a:prstGeom prst="rect">
                <a:avLst/>
              </a:prstGeom>
              <a:noFill/>
            </p:spPr>
            <p:txBody>
              <a:bodyPr wrap="square" rtlCol="0">
                <a:spAutoFit/>
              </a:bodyPr>
              <a:lstStyle/>
              <a:p>
                <a:pPr algn="ctr"/>
                <a:r>
                  <a:rPr lang="en-GB" b="1" dirty="0" smtClean="0">
                    <a:latin typeface="Agency FB" pitchFamily="34" charset="0"/>
                  </a:rPr>
                  <a:t>Up Flow</a:t>
                </a:r>
                <a:endParaRPr lang="en-GB" b="1" dirty="0">
                  <a:latin typeface="Agency FB" pitchFamily="34" charset="0"/>
                </a:endParaRPr>
              </a:p>
            </p:txBody>
          </p:sp>
          <p:sp>
            <p:nvSpPr>
              <p:cNvPr id="96" name="Oval 95"/>
              <p:cNvSpPr>
                <a:spLocks noChangeAspect="1"/>
              </p:cNvSpPr>
              <p:nvPr/>
            </p:nvSpPr>
            <p:spPr>
              <a:xfrm>
                <a:off x="5383219" y="3714752"/>
                <a:ext cx="1027148" cy="1023826"/>
              </a:xfrm>
              <a:prstGeom prst="ellipse">
                <a:avLst/>
              </a:prstGeom>
              <a:solidFill>
                <a:schemeClr val="bg1">
                  <a:alpha val="17000"/>
                </a:schemeClr>
              </a:solidFill>
              <a:ln w="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p>
            </p:txBody>
          </p:sp>
          <p:sp>
            <p:nvSpPr>
              <p:cNvPr id="97" name="Oval 96"/>
              <p:cNvSpPr>
                <a:spLocks noChangeAspect="1"/>
              </p:cNvSpPr>
              <p:nvPr/>
            </p:nvSpPr>
            <p:spPr>
              <a:xfrm>
                <a:off x="5391686" y="1571612"/>
                <a:ext cx="1027148" cy="1023826"/>
              </a:xfrm>
              <a:prstGeom prst="ellipse">
                <a:avLst/>
              </a:prstGeom>
              <a:solidFill>
                <a:schemeClr val="bg1">
                  <a:alpha val="17000"/>
                </a:schemeClr>
              </a:solidFill>
              <a:ln w="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p>
            </p:txBody>
          </p:sp>
        </p:grpSp>
        <p:sp>
          <p:nvSpPr>
            <p:cNvPr id="98" name="TextBox 97"/>
            <p:cNvSpPr txBox="1"/>
            <p:nvPr/>
          </p:nvSpPr>
          <p:spPr>
            <a:xfrm>
              <a:off x="642910" y="5214950"/>
              <a:ext cx="357190" cy="523220"/>
            </a:xfrm>
            <a:prstGeom prst="rect">
              <a:avLst/>
            </a:prstGeom>
            <a:noFill/>
          </p:spPr>
          <p:txBody>
            <a:bodyPr wrap="square" rtlCol="0">
              <a:spAutoFit/>
            </a:bodyPr>
            <a:lstStyle/>
            <a:p>
              <a:pPr algn="ctr"/>
              <a:r>
                <a:rPr lang="en-GB" sz="2800" b="1" dirty="0" smtClean="0">
                  <a:solidFill>
                    <a:srgbClr val="00B0F0"/>
                  </a:solidFill>
                  <a:latin typeface="Agency FB" pitchFamily="34" charset="0"/>
                </a:rPr>
                <a:t>i</a:t>
              </a:r>
              <a:endParaRPr lang="en-GB" sz="2800" b="1" dirty="0">
                <a:solidFill>
                  <a:srgbClr val="00B0F0"/>
                </a:solidFill>
                <a:latin typeface="Agency FB" pitchFamily="34" charset="0"/>
              </a:endParaRPr>
            </a:p>
          </p:txBody>
        </p:sp>
        <p:sp>
          <p:nvSpPr>
            <p:cNvPr id="100" name="TextBox 99"/>
            <p:cNvSpPr txBox="1"/>
            <p:nvPr/>
          </p:nvSpPr>
          <p:spPr>
            <a:xfrm>
              <a:off x="5500694" y="5406110"/>
              <a:ext cx="357190" cy="523220"/>
            </a:xfrm>
            <a:prstGeom prst="rect">
              <a:avLst/>
            </a:prstGeom>
            <a:noFill/>
          </p:spPr>
          <p:txBody>
            <a:bodyPr wrap="square" rtlCol="0">
              <a:spAutoFit/>
            </a:bodyPr>
            <a:lstStyle/>
            <a:p>
              <a:pPr algn="ctr"/>
              <a:r>
                <a:rPr lang="en-GB" sz="2800" b="1" dirty="0" smtClean="0">
                  <a:solidFill>
                    <a:srgbClr val="00B0F0"/>
                  </a:solidFill>
                  <a:latin typeface="Agency FB" pitchFamily="34" charset="0"/>
                </a:rPr>
                <a:t>ii</a:t>
              </a:r>
              <a:endParaRPr lang="en-GB" sz="2800" b="1" dirty="0">
                <a:solidFill>
                  <a:srgbClr val="00B0F0"/>
                </a:solidFill>
                <a:latin typeface="Agency FB" pitchFamily="34" charset="0"/>
              </a:endParaRPr>
            </a:p>
          </p:txBody>
        </p:sp>
        <p:sp>
          <p:nvSpPr>
            <p:cNvPr id="101" name="TextBox 100"/>
            <p:cNvSpPr txBox="1"/>
            <p:nvPr/>
          </p:nvSpPr>
          <p:spPr>
            <a:xfrm>
              <a:off x="5286380" y="3405846"/>
              <a:ext cx="428628" cy="523220"/>
            </a:xfrm>
            <a:prstGeom prst="rect">
              <a:avLst/>
            </a:prstGeom>
            <a:noFill/>
          </p:spPr>
          <p:txBody>
            <a:bodyPr wrap="square" rtlCol="0">
              <a:spAutoFit/>
            </a:bodyPr>
            <a:lstStyle/>
            <a:p>
              <a:pPr algn="ctr"/>
              <a:r>
                <a:rPr lang="en-GB" sz="2800" b="1" dirty="0" smtClean="0">
                  <a:solidFill>
                    <a:srgbClr val="00B0F0"/>
                  </a:solidFill>
                  <a:latin typeface="Agency FB" pitchFamily="34" charset="0"/>
                </a:rPr>
                <a:t>iii</a:t>
              </a:r>
              <a:endParaRPr lang="en-GB" sz="2800" b="1" dirty="0">
                <a:solidFill>
                  <a:srgbClr val="00B0F0"/>
                </a:solidFill>
                <a:latin typeface="Agency FB" pitchFamily="34" charset="0"/>
              </a:endParaRPr>
            </a:p>
          </p:txBody>
        </p:sp>
        <p:sp>
          <p:nvSpPr>
            <p:cNvPr id="102" name="TextBox 101"/>
            <p:cNvSpPr txBox="1"/>
            <p:nvPr/>
          </p:nvSpPr>
          <p:spPr>
            <a:xfrm>
              <a:off x="5429256" y="1205955"/>
              <a:ext cx="428628" cy="523220"/>
            </a:xfrm>
            <a:prstGeom prst="rect">
              <a:avLst/>
            </a:prstGeom>
            <a:noFill/>
          </p:spPr>
          <p:txBody>
            <a:bodyPr wrap="square" rtlCol="0">
              <a:spAutoFit/>
            </a:bodyPr>
            <a:lstStyle/>
            <a:p>
              <a:pPr algn="ctr"/>
              <a:r>
                <a:rPr lang="en-GB" sz="2800" b="1" dirty="0" smtClean="0">
                  <a:solidFill>
                    <a:srgbClr val="00B0F0"/>
                  </a:solidFill>
                  <a:latin typeface="Agency FB" pitchFamily="34" charset="0"/>
                </a:rPr>
                <a:t>iv</a:t>
              </a:r>
              <a:endParaRPr lang="en-GB" sz="2800" b="1" dirty="0">
                <a:solidFill>
                  <a:srgbClr val="00B0F0"/>
                </a:solidFill>
                <a:latin typeface="Agency FB" pitchFamily="34" charset="0"/>
              </a:endParaRPr>
            </a:p>
          </p:txBody>
        </p:sp>
      </p:gr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Group 136"/>
          <p:cNvGrpSpPr/>
          <p:nvPr/>
        </p:nvGrpSpPr>
        <p:grpSpPr>
          <a:xfrm>
            <a:off x="491104" y="202148"/>
            <a:ext cx="8117143" cy="6441562"/>
            <a:chOff x="491104" y="202148"/>
            <a:chExt cx="8117143" cy="6441562"/>
          </a:xfrm>
        </p:grpSpPr>
        <p:grpSp>
          <p:nvGrpSpPr>
            <p:cNvPr id="21" name="Group 133"/>
            <p:cNvGrpSpPr/>
            <p:nvPr/>
          </p:nvGrpSpPr>
          <p:grpSpPr>
            <a:xfrm>
              <a:off x="491104" y="202148"/>
              <a:ext cx="8117143" cy="6441562"/>
              <a:chOff x="491104" y="71414"/>
              <a:chExt cx="8117143" cy="6441562"/>
            </a:xfrm>
          </p:grpSpPr>
          <p:sp>
            <p:nvSpPr>
              <p:cNvPr id="115" name="Oval 114"/>
              <p:cNvSpPr>
                <a:spLocks noChangeAspect="1"/>
              </p:cNvSpPr>
              <p:nvPr/>
            </p:nvSpPr>
            <p:spPr>
              <a:xfrm>
                <a:off x="5759430" y="71414"/>
                <a:ext cx="1027148" cy="1023826"/>
              </a:xfrm>
              <a:prstGeom prst="ellipse">
                <a:avLst/>
              </a:prstGeom>
              <a:solidFill>
                <a:schemeClr val="bg1">
                  <a:alpha val="17000"/>
                </a:schemeClr>
              </a:solidFill>
              <a:ln w="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p>
            </p:txBody>
          </p:sp>
          <p:sp>
            <p:nvSpPr>
              <p:cNvPr id="98" name="Oval 97"/>
              <p:cNvSpPr>
                <a:spLocks noChangeAspect="1"/>
              </p:cNvSpPr>
              <p:nvPr/>
            </p:nvSpPr>
            <p:spPr>
              <a:xfrm>
                <a:off x="500034" y="119158"/>
                <a:ext cx="1027148" cy="1023826"/>
              </a:xfrm>
              <a:prstGeom prst="ellipse">
                <a:avLst/>
              </a:prstGeom>
              <a:solidFill>
                <a:schemeClr val="bg1">
                  <a:alpha val="17000"/>
                </a:schemeClr>
              </a:solidFill>
              <a:ln w="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p>
            </p:txBody>
          </p:sp>
          <p:grpSp>
            <p:nvGrpSpPr>
              <p:cNvPr id="22" name="Group 114"/>
              <p:cNvGrpSpPr/>
              <p:nvPr/>
            </p:nvGrpSpPr>
            <p:grpSpPr>
              <a:xfrm>
                <a:off x="491104" y="250009"/>
                <a:ext cx="8117143" cy="6262967"/>
                <a:chOff x="491104" y="250009"/>
                <a:chExt cx="8117143" cy="6262967"/>
              </a:xfrm>
            </p:grpSpPr>
            <p:grpSp>
              <p:nvGrpSpPr>
                <p:cNvPr id="23" name="Group 130"/>
                <p:cNvGrpSpPr/>
                <p:nvPr/>
              </p:nvGrpSpPr>
              <p:grpSpPr>
                <a:xfrm flipV="1">
                  <a:off x="491104" y="250009"/>
                  <a:ext cx="8117143" cy="6262967"/>
                  <a:chOff x="357157" y="176747"/>
                  <a:chExt cx="8117143" cy="6262967"/>
                </a:xfrm>
              </p:grpSpPr>
              <p:grpSp>
                <p:nvGrpSpPr>
                  <p:cNvPr id="24" name="Group 114"/>
                  <p:cNvGrpSpPr/>
                  <p:nvPr/>
                </p:nvGrpSpPr>
                <p:grpSpPr>
                  <a:xfrm>
                    <a:off x="657197" y="250009"/>
                    <a:ext cx="7817103" cy="6189705"/>
                    <a:chOff x="532180" y="250009"/>
                    <a:chExt cx="7817103" cy="6189705"/>
                  </a:xfrm>
                </p:grpSpPr>
                <p:sp>
                  <p:nvSpPr>
                    <p:cNvPr id="2" name="Flowchart: Or 1"/>
                    <p:cNvSpPr>
                      <a:spLocks noChangeAspect="1"/>
                    </p:cNvSpPr>
                    <p:nvPr/>
                  </p:nvSpPr>
                  <p:spPr>
                    <a:xfrm flipV="1">
                      <a:off x="612950" y="5916958"/>
                      <a:ext cx="283388" cy="283387"/>
                    </a:xfrm>
                    <a:prstGeom prst="flowChartOr">
                      <a:avLst/>
                    </a:prstGeom>
                    <a:noFill/>
                    <a:ln>
                      <a:solidFill>
                        <a:srgbClr val="7030A0"/>
                      </a:solidFill>
                      <a:headEnd type="oval" w="lg" len="lg"/>
                      <a:tailEnd type="oval"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25" name="Group 30"/>
                    <p:cNvGrpSpPr/>
                    <p:nvPr/>
                  </p:nvGrpSpPr>
                  <p:grpSpPr>
                    <a:xfrm>
                      <a:off x="532180" y="4714884"/>
                      <a:ext cx="1523415" cy="1014423"/>
                      <a:chOff x="532180" y="4714884"/>
                      <a:chExt cx="1523415" cy="1014423"/>
                    </a:xfrm>
                  </p:grpSpPr>
                  <p:sp>
                    <p:nvSpPr>
                      <p:cNvPr id="3" name="Oval 2"/>
                      <p:cNvSpPr>
                        <a:spLocks noChangeAspect="1"/>
                      </p:cNvSpPr>
                      <p:nvPr/>
                    </p:nvSpPr>
                    <p:spPr>
                      <a:xfrm flipV="1">
                        <a:off x="532180" y="4714884"/>
                        <a:ext cx="300040" cy="300040"/>
                      </a:xfrm>
                      <a:prstGeom prst="ellipse">
                        <a:avLst/>
                      </a:prstGeom>
                      <a:solidFill>
                        <a:schemeClr val="bg1"/>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solidFill>
                              <a:schemeClr val="tx1"/>
                            </a:solidFill>
                            <a:latin typeface="Agency FB" pitchFamily="34" charset="0"/>
                          </a:rPr>
                          <a:t>1</a:t>
                        </a:r>
                        <a:endParaRPr lang="en-GB" b="1" dirty="0">
                          <a:solidFill>
                            <a:schemeClr val="tx1"/>
                          </a:solidFill>
                          <a:latin typeface="Agency FB" pitchFamily="34" charset="0"/>
                        </a:endParaRPr>
                      </a:p>
                    </p:txBody>
                  </p:sp>
                  <p:sp>
                    <p:nvSpPr>
                      <p:cNvPr id="4" name="Oval 3"/>
                      <p:cNvSpPr>
                        <a:spLocks noChangeAspect="1"/>
                      </p:cNvSpPr>
                      <p:nvPr/>
                    </p:nvSpPr>
                    <p:spPr>
                      <a:xfrm>
                        <a:off x="1755555" y="5429267"/>
                        <a:ext cx="300040" cy="300040"/>
                      </a:xfrm>
                      <a:prstGeom prst="ellipse">
                        <a:avLst/>
                      </a:prstGeom>
                      <a:solidFill>
                        <a:schemeClr val="bg1"/>
                      </a:solidFill>
                      <a:ln>
                        <a:solidFill>
                          <a:srgbClr val="00B05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solidFill>
                              <a:schemeClr val="tx1"/>
                            </a:solidFill>
                            <a:latin typeface="Agency FB" pitchFamily="34" charset="0"/>
                          </a:rPr>
                          <a:t>1</a:t>
                        </a:r>
                        <a:endParaRPr lang="en-GB" b="1" dirty="0">
                          <a:solidFill>
                            <a:schemeClr val="tx1"/>
                          </a:solidFill>
                          <a:latin typeface="Agency FB" pitchFamily="34" charset="0"/>
                        </a:endParaRPr>
                      </a:p>
                    </p:txBody>
                  </p:sp>
                </p:grpSp>
                <p:grpSp>
                  <p:nvGrpSpPr>
                    <p:cNvPr id="30" name="Group 29"/>
                    <p:cNvGrpSpPr/>
                    <p:nvPr/>
                  </p:nvGrpSpPr>
                  <p:grpSpPr>
                    <a:xfrm>
                      <a:off x="1643042" y="2857496"/>
                      <a:ext cx="1934182" cy="1678793"/>
                      <a:chOff x="1643042" y="2857496"/>
                      <a:chExt cx="1934182" cy="1678793"/>
                    </a:xfrm>
                  </p:grpSpPr>
                  <p:sp>
                    <p:nvSpPr>
                      <p:cNvPr id="5" name="Oval 4"/>
                      <p:cNvSpPr/>
                      <p:nvPr/>
                    </p:nvSpPr>
                    <p:spPr>
                      <a:xfrm flipV="1">
                        <a:off x="1643042" y="2857496"/>
                        <a:ext cx="428628" cy="428628"/>
                      </a:xfrm>
                      <a:prstGeom prst="ellipse">
                        <a:avLst/>
                      </a:prstGeom>
                      <a:solidFill>
                        <a:schemeClr val="tx1"/>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solidFill>
                              <a:schemeClr val="bg1"/>
                            </a:solidFill>
                            <a:latin typeface="Agency FB" pitchFamily="34" charset="0"/>
                          </a:rPr>
                          <a:t>2</a:t>
                        </a:r>
                        <a:endParaRPr lang="en-GB" b="1" dirty="0">
                          <a:solidFill>
                            <a:schemeClr val="bg1"/>
                          </a:solidFill>
                          <a:latin typeface="Agency FB" pitchFamily="34" charset="0"/>
                        </a:endParaRPr>
                      </a:p>
                    </p:txBody>
                  </p:sp>
                  <p:sp>
                    <p:nvSpPr>
                      <p:cNvPr id="6" name="Oval 5"/>
                      <p:cNvSpPr>
                        <a:spLocks noChangeAspect="1"/>
                      </p:cNvSpPr>
                      <p:nvPr/>
                    </p:nvSpPr>
                    <p:spPr>
                      <a:xfrm flipV="1">
                        <a:off x="2857488" y="3214686"/>
                        <a:ext cx="300040" cy="300040"/>
                      </a:xfrm>
                      <a:prstGeom prst="ellipse">
                        <a:avLst/>
                      </a:prstGeom>
                      <a:solidFill>
                        <a:schemeClr val="bg1"/>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solidFill>
                              <a:schemeClr val="tx1"/>
                            </a:solidFill>
                            <a:latin typeface="Agency FB" pitchFamily="34" charset="0"/>
                          </a:rPr>
                          <a:t>1</a:t>
                        </a:r>
                        <a:endParaRPr lang="en-GB" b="1" dirty="0">
                          <a:solidFill>
                            <a:schemeClr val="tx1"/>
                          </a:solidFill>
                          <a:latin typeface="Agency FB" pitchFamily="34" charset="0"/>
                        </a:endParaRPr>
                      </a:p>
                    </p:txBody>
                  </p:sp>
                  <p:sp>
                    <p:nvSpPr>
                      <p:cNvPr id="7" name="Oval 6"/>
                      <p:cNvSpPr>
                        <a:spLocks noChangeAspect="1"/>
                      </p:cNvSpPr>
                      <p:nvPr/>
                    </p:nvSpPr>
                    <p:spPr>
                      <a:xfrm flipV="1">
                        <a:off x="2071670" y="3843340"/>
                        <a:ext cx="300040" cy="300040"/>
                      </a:xfrm>
                      <a:prstGeom prst="ellipse">
                        <a:avLst/>
                      </a:prstGeom>
                      <a:solidFill>
                        <a:schemeClr val="bg1"/>
                      </a:solidFill>
                      <a:ln>
                        <a:solidFill>
                          <a:srgbClr val="00B05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solidFill>
                              <a:schemeClr val="tx1"/>
                            </a:solidFill>
                            <a:latin typeface="Agency FB" pitchFamily="34" charset="0"/>
                          </a:rPr>
                          <a:t>1</a:t>
                        </a:r>
                        <a:endParaRPr lang="en-GB" b="1" dirty="0">
                          <a:solidFill>
                            <a:schemeClr val="tx1"/>
                          </a:solidFill>
                          <a:latin typeface="Agency FB" pitchFamily="34" charset="0"/>
                        </a:endParaRPr>
                      </a:p>
                    </p:txBody>
                  </p:sp>
                  <p:sp>
                    <p:nvSpPr>
                      <p:cNvPr id="8" name="Oval 7"/>
                      <p:cNvSpPr/>
                      <p:nvPr/>
                    </p:nvSpPr>
                    <p:spPr>
                      <a:xfrm flipV="1">
                        <a:off x="3148596" y="4107661"/>
                        <a:ext cx="428628" cy="428628"/>
                      </a:xfrm>
                      <a:prstGeom prst="ellipse">
                        <a:avLst/>
                      </a:prstGeom>
                      <a:solidFill>
                        <a:schemeClr val="tx1"/>
                      </a:solidFill>
                      <a:ln>
                        <a:solidFill>
                          <a:srgbClr val="92D05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solidFill>
                              <a:schemeClr val="bg1"/>
                            </a:solidFill>
                            <a:latin typeface="Agency FB" pitchFamily="34" charset="0"/>
                          </a:rPr>
                          <a:t>2</a:t>
                        </a:r>
                        <a:endParaRPr lang="en-GB" b="1" dirty="0">
                          <a:solidFill>
                            <a:schemeClr val="bg1"/>
                          </a:solidFill>
                          <a:latin typeface="Agency FB" pitchFamily="34" charset="0"/>
                        </a:endParaRPr>
                      </a:p>
                    </p:txBody>
                  </p:sp>
                </p:grpSp>
                <p:grpSp>
                  <p:nvGrpSpPr>
                    <p:cNvPr id="31" name="Group 42"/>
                    <p:cNvGrpSpPr/>
                    <p:nvPr/>
                  </p:nvGrpSpPr>
                  <p:grpSpPr>
                    <a:xfrm>
                      <a:off x="5929325" y="2857499"/>
                      <a:ext cx="905409" cy="1550205"/>
                      <a:chOff x="5929325" y="2857499"/>
                      <a:chExt cx="905409" cy="1550205"/>
                    </a:xfrm>
                  </p:grpSpPr>
                  <p:sp>
                    <p:nvSpPr>
                      <p:cNvPr id="9" name="Oval 8"/>
                      <p:cNvSpPr>
                        <a:spLocks noChangeAspect="1"/>
                      </p:cNvSpPr>
                      <p:nvPr/>
                    </p:nvSpPr>
                    <p:spPr>
                      <a:xfrm flipV="1">
                        <a:off x="5929325" y="2857499"/>
                        <a:ext cx="300040" cy="300040"/>
                      </a:xfrm>
                      <a:prstGeom prst="ellipse">
                        <a:avLst/>
                      </a:prstGeom>
                      <a:solidFill>
                        <a:schemeClr val="bg1"/>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solidFill>
                              <a:schemeClr val="tx1"/>
                            </a:solidFill>
                            <a:latin typeface="Agency FB" pitchFamily="34" charset="0"/>
                          </a:rPr>
                          <a:t>1</a:t>
                        </a:r>
                        <a:endParaRPr lang="en-GB" b="1" dirty="0">
                          <a:solidFill>
                            <a:schemeClr val="tx1"/>
                          </a:solidFill>
                          <a:latin typeface="Agency FB" pitchFamily="34" charset="0"/>
                        </a:endParaRPr>
                      </a:p>
                    </p:txBody>
                  </p:sp>
                  <p:sp>
                    <p:nvSpPr>
                      <p:cNvPr id="10" name="Oval 9"/>
                      <p:cNvSpPr>
                        <a:spLocks noChangeAspect="1"/>
                      </p:cNvSpPr>
                      <p:nvPr/>
                    </p:nvSpPr>
                    <p:spPr>
                      <a:xfrm flipV="1">
                        <a:off x="6534694" y="4107664"/>
                        <a:ext cx="300040" cy="300040"/>
                      </a:xfrm>
                      <a:prstGeom prst="ellipse">
                        <a:avLst/>
                      </a:prstGeom>
                      <a:solidFill>
                        <a:schemeClr val="bg1"/>
                      </a:solidFill>
                      <a:ln>
                        <a:solidFill>
                          <a:srgbClr val="00B05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solidFill>
                              <a:schemeClr val="tx1"/>
                            </a:solidFill>
                            <a:latin typeface="Agency FB" pitchFamily="34" charset="0"/>
                          </a:rPr>
                          <a:t>1</a:t>
                        </a:r>
                        <a:endParaRPr lang="en-GB" b="1" dirty="0">
                          <a:solidFill>
                            <a:schemeClr val="tx1"/>
                          </a:solidFill>
                          <a:latin typeface="Agency FB" pitchFamily="34" charset="0"/>
                        </a:endParaRPr>
                      </a:p>
                    </p:txBody>
                  </p:sp>
                </p:grpSp>
                <p:grpSp>
                  <p:nvGrpSpPr>
                    <p:cNvPr id="32" name="Group 41"/>
                    <p:cNvGrpSpPr/>
                    <p:nvPr/>
                  </p:nvGrpSpPr>
                  <p:grpSpPr>
                    <a:xfrm>
                      <a:off x="6897308" y="464323"/>
                      <a:ext cx="1389468" cy="1928826"/>
                      <a:chOff x="6897308" y="464323"/>
                      <a:chExt cx="1389468" cy="1928826"/>
                    </a:xfrm>
                  </p:grpSpPr>
                  <p:sp>
                    <p:nvSpPr>
                      <p:cNvPr id="15" name="Oval 14"/>
                      <p:cNvSpPr/>
                      <p:nvPr/>
                    </p:nvSpPr>
                    <p:spPr>
                      <a:xfrm flipV="1">
                        <a:off x="6897308" y="464323"/>
                        <a:ext cx="428628" cy="428628"/>
                      </a:xfrm>
                      <a:prstGeom prst="ellipse">
                        <a:avLst/>
                      </a:prstGeom>
                      <a:solidFill>
                        <a:schemeClr val="tx1"/>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solidFill>
                              <a:schemeClr val="bg1"/>
                            </a:solidFill>
                            <a:latin typeface="Agency FB" pitchFamily="34" charset="0"/>
                          </a:rPr>
                          <a:t>2</a:t>
                        </a:r>
                        <a:endParaRPr lang="en-GB" b="1" dirty="0">
                          <a:solidFill>
                            <a:schemeClr val="bg1"/>
                          </a:solidFill>
                          <a:latin typeface="Agency FB" pitchFamily="34" charset="0"/>
                        </a:endParaRPr>
                      </a:p>
                    </p:txBody>
                  </p:sp>
                  <p:sp>
                    <p:nvSpPr>
                      <p:cNvPr id="16" name="Oval 15"/>
                      <p:cNvSpPr>
                        <a:spLocks noChangeAspect="1"/>
                      </p:cNvSpPr>
                      <p:nvPr/>
                    </p:nvSpPr>
                    <p:spPr>
                      <a:xfrm flipV="1">
                        <a:off x="7986736" y="850088"/>
                        <a:ext cx="300040" cy="300040"/>
                      </a:xfrm>
                      <a:prstGeom prst="ellipse">
                        <a:avLst/>
                      </a:prstGeom>
                      <a:solidFill>
                        <a:schemeClr val="bg1"/>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solidFill>
                              <a:schemeClr val="tx1"/>
                            </a:solidFill>
                            <a:latin typeface="Agency FB" pitchFamily="34" charset="0"/>
                          </a:rPr>
                          <a:t>1</a:t>
                        </a:r>
                        <a:endParaRPr lang="en-GB" b="1" dirty="0">
                          <a:solidFill>
                            <a:schemeClr val="tx1"/>
                          </a:solidFill>
                          <a:latin typeface="Agency FB" pitchFamily="34" charset="0"/>
                        </a:endParaRPr>
                      </a:p>
                    </p:txBody>
                  </p:sp>
                  <p:sp>
                    <p:nvSpPr>
                      <p:cNvPr id="17" name="Oval 16"/>
                      <p:cNvSpPr>
                        <a:spLocks noChangeAspect="1"/>
                      </p:cNvSpPr>
                      <p:nvPr/>
                    </p:nvSpPr>
                    <p:spPr>
                      <a:xfrm flipV="1">
                        <a:off x="6961601" y="1653767"/>
                        <a:ext cx="300040" cy="300040"/>
                      </a:xfrm>
                      <a:prstGeom prst="ellipse">
                        <a:avLst/>
                      </a:prstGeom>
                      <a:solidFill>
                        <a:schemeClr val="bg1"/>
                      </a:solidFill>
                      <a:ln>
                        <a:solidFill>
                          <a:srgbClr val="00B05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solidFill>
                              <a:schemeClr val="tx1"/>
                            </a:solidFill>
                            <a:latin typeface="Agency FB" pitchFamily="34" charset="0"/>
                          </a:rPr>
                          <a:t>1</a:t>
                        </a:r>
                        <a:endParaRPr lang="en-GB" b="1" dirty="0">
                          <a:solidFill>
                            <a:schemeClr val="tx1"/>
                          </a:solidFill>
                          <a:latin typeface="Agency FB" pitchFamily="34" charset="0"/>
                        </a:endParaRPr>
                      </a:p>
                    </p:txBody>
                  </p:sp>
                  <p:sp>
                    <p:nvSpPr>
                      <p:cNvPr id="18" name="Oval 17"/>
                      <p:cNvSpPr/>
                      <p:nvPr/>
                    </p:nvSpPr>
                    <p:spPr>
                      <a:xfrm flipV="1">
                        <a:off x="7858148" y="1964521"/>
                        <a:ext cx="428628" cy="428628"/>
                      </a:xfrm>
                      <a:prstGeom prst="ellipse">
                        <a:avLst/>
                      </a:prstGeom>
                      <a:solidFill>
                        <a:schemeClr val="tx1"/>
                      </a:solidFill>
                      <a:ln>
                        <a:solidFill>
                          <a:srgbClr val="92D05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solidFill>
                              <a:schemeClr val="bg1"/>
                            </a:solidFill>
                            <a:latin typeface="Agency FB" pitchFamily="34" charset="0"/>
                          </a:rPr>
                          <a:t>2</a:t>
                        </a:r>
                        <a:endParaRPr lang="en-GB" b="1" dirty="0">
                          <a:solidFill>
                            <a:schemeClr val="bg1"/>
                          </a:solidFill>
                          <a:latin typeface="Agency FB" pitchFamily="34" charset="0"/>
                        </a:endParaRPr>
                      </a:p>
                    </p:txBody>
                  </p:sp>
                </p:grpSp>
                <p:sp>
                  <p:nvSpPr>
                    <p:cNvPr id="19" name="Flowchart: Or 18"/>
                    <p:cNvSpPr>
                      <a:spLocks noChangeAspect="1"/>
                    </p:cNvSpPr>
                    <p:nvPr/>
                  </p:nvSpPr>
                  <p:spPr>
                    <a:xfrm flipV="1">
                      <a:off x="5872346" y="5964702"/>
                      <a:ext cx="283388" cy="283387"/>
                    </a:xfrm>
                    <a:prstGeom prst="flowChartOr">
                      <a:avLst/>
                    </a:prstGeom>
                    <a:noFill/>
                    <a:ln>
                      <a:solidFill>
                        <a:srgbClr val="7030A0"/>
                      </a:solidFill>
                      <a:headEnd type="oval" w="lg" len="lg"/>
                      <a:tailEnd type="oval"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33" name="Group 40"/>
                    <p:cNvGrpSpPr/>
                    <p:nvPr/>
                  </p:nvGrpSpPr>
                  <p:grpSpPr>
                    <a:xfrm>
                      <a:off x="3182531" y="464323"/>
                      <a:ext cx="2246725" cy="1928826"/>
                      <a:chOff x="3182531" y="464323"/>
                      <a:chExt cx="2246725" cy="1928826"/>
                    </a:xfrm>
                  </p:grpSpPr>
                  <p:sp>
                    <p:nvSpPr>
                      <p:cNvPr id="11" name="Oval 10"/>
                      <p:cNvSpPr/>
                      <p:nvPr/>
                    </p:nvSpPr>
                    <p:spPr>
                      <a:xfrm flipV="1">
                        <a:off x="3182531" y="464323"/>
                        <a:ext cx="428628" cy="428628"/>
                      </a:xfrm>
                      <a:prstGeom prst="ellipse">
                        <a:avLst/>
                      </a:prstGeom>
                      <a:solidFill>
                        <a:srgbClr val="00B0F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solidFill>
                              <a:schemeClr val="bg1"/>
                            </a:solidFill>
                            <a:latin typeface="Agency FB" pitchFamily="34" charset="0"/>
                          </a:rPr>
                          <a:t>3</a:t>
                        </a:r>
                        <a:endParaRPr lang="en-GB" b="1" dirty="0">
                          <a:solidFill>
                            <a:schemeClr val="bg1"/>
                          </a:solidFill>
                          <a:latin typeface="Agency FB" pitchFamily="34" charset="0"/>
                        </a:endParaRPr>
                      </a:p>
                    </p:txBody>
                  </p:sp>
                  <p:sp>
                    <p:nvSpPr>
                      <p:cNvPr id="12" name="Oval 11"/>
                      <p:cNvSpPr/>
                      <p:nvPr/>
                    </p:nvSpPr>
                    <p:spPr>
                      <a:xfrm flipV="1">
                        <a:off x="4714876" y="785794"/>
                        <a:ext cx="428628" cy="428628"/>
                      </a:xfrm>
                      <a:prstGeom prst="ellipse">
                        <a:avLst/>
                      </a:prstGeom>
                      <a:solidFill>
                        <a:schemeClr val="tx1"/>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solidFill>
                              <a:schemeClr val="bg1"/>
                            </a:solidFill>
                            <a:latin typeface="Agency FB" pitchFamily="34" charset="0"/>
                          </a:rPr>
                          <a:t>2</a:t>
                        </a:r>
                        <a:endParaRPr lang="en-GB" b="1" dirty="0">
                          <a:solidFill>
                            <a:schemeClr val="bg1"/>
                          </a:solidFill>
                          <a:latin typeface="Agency FB" pitchFamily="34" charset="0"/>
                        </a:endParaRPr>
                      </a:p>
                    </p:txBody>
                  </p:sp>
                  <p:sp>
                    <p:nvSpPr>
                      <p:cNvPr id="13" name="Oval 12"/>
                      <p:cNvSpPr/>
                      <p:nvPr/>
                    </p:nvSpPr>
                    <p:spPr>
                      <a:xfrm flipV="1">
                        <a:off x="3357554" y="1589473"/>
                        <a:ext cx="428628" cy="428628"/>
                      </a:xfrm>
                      <a:prstGeom prst="ellipse">
                        <a:avLst/>
                      </a:prstGeom>
                      <a:solidFill>
                        <a:schemeClr val="tx1"/>
                      </a:solidFill>
                      <a:ln>
                        <a:solidFill>
                          <a:srgbClr val="00B05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solidFill>
                              <a:schemeClr val="bg1"/>
                            </a:solidFill>
                            <a:latin typeface="Agency FB" pitchFamily="34" charset="0"/>
                          </a:rPr>
                          <a:t>2</a:t>
                        </a:r>
                        <a:endParaRPr lang="en-GB" b="1" dirty="0">
                          <a:solidFill>
                            <a:schemeClr val="bg1"/>
                          </a:solidFill>
                          <a:latin typeface="Agency FB" pitchFamily="34" charset="0"/>
                        </a:endParaRPr>
                      </a:p>
                    </p:txBody>
                  </p:sp>
                  <p:sp>
                    <p:nvSpPr>
                      <p:cNvPr id="14" name="Oval 13"/>
                      <p:cNvSpPr/>
                      <p:nvPr/>
                    </p:nvSpPr>
                    <p:spPr>
                      <a:xfrm flipV="1">
                        <a:off x="5000628" y="1964521"/>
                        <a:ext cx="428628" cy="428628"/>
                      </a:xfrm>
                      <a:prstGeom prst="ellipse">
                        <a:avLst/>
                      </a:prstGeom>
                      <a:solidFill>
                        <a:srgbClr val="00B0F0"/>
                      </a:solidFill>
                      <a:ln>
                        <a:solidFill>
                          <a:srgbClr val="92D05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solidFill>
                              <a:schemeClr val="bg1"/>
                            </a:solidFill>
                            <a:latin typeface="Agency FB" pitchFamily="34" charset="0"/>
                          </a:rPr>
                          <a:t>3</a:t>
                        </a:r>
                        <a:endParaRPr lang="en-GB" b="1" dirty="0">
                          <a:solidFill>
                            <a:schemeClr val="bg1"/>
                          </a:solidFill>
                          <a:latin typeface="Agency FB" pitchFamily="34" charset="0"/>
                        </a:endParaRPr>
                      </a:p>
                    </p:txBody>
                  </p:sp>
                  <p:sp>
                    <p:nvSpPr>
                      <p:cNvPr id="28" name="Oval 27"/>
                      <p:cNvSpPr>
                        <a:spLocks noChangeAspect="1"/>
                      </p:cNvSpPr>
                      <p:nvPr/>
                    </p:nvSpPr>
                    <p:spPr>
                      <a:xfrm flipV="1">
                        <a:off x="3786182" y="892951"/>
                        <a:ext cx="300040" cy="300040"/>
                      </a:xfrm>
                      <a:prstGeom prst="ellipse">
                        <a:avLst/>
                      </a:prstGeom>
                      <a:solidFill>
                        <a:schemeClr val="bg1"/>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solidFill>
                              <a:schemeClr val="tx1"/>
                            </a:solidFill>
                            <a:latin typeface="Agency FB" pitchFamily="34" charset="0"/>
                          </a:rPr>
                          <a:t>1</a:t>
                        </a:r>
                        <a:endParaRPr lang="en-GB" b="1" dirty="0">
                          <a:solidFill>
                            <a:schemeClr val="tx1"/>
                          </a:solidFill>
                          <a:latin typeface="Agency FB" pitchFamily="34" charset="0"/>
                        </a:endParaRPr>
                      </a:p>
                    </p:txBody>
                  </p:sp>
                  <p:sp>
                    <p:nvSpPr>
                      <p:cNvPr id="29" name="Oval 28"/>
                      <p:cNvSpPr>
                        <a:spLocks noChangeAspect="1"/>
                      </p:cNvSpPr>
                      <p:nvPr/>
                    </p:nvSpPr>
                    <p:spPr>
                      <a:xfrm flipV="1">
                        <a:off x="4318395" y="1714488"/>
                        <a:ext cx="300040" cy="300040"/>
                      </a:xfrm>
                      <a:prstGeom prst="ellipse">
                        <a:avLst/>
                      </a:prstGeom>
                      <a:solidFill>
                        <a:schemeClr val="bg1"/>
                      </a:solidFill>
                      <a:ln>
                        <a:solidFill>
                          <a:srgbClr val="00B05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b="1" dirty="0" smtClean="0">
                            <a:solidFill>
                              <a:schemeClr val="tx1"/>
                            </a:solidFill>
                            <a:latin typeface="Agency FB" pitchFamily="34" charset="0"/>
                          </a:rPr>
                          <a:t>1</a:t>
                        </a:r>
                        <a:endParaRPr lang="en-GB" b="1" dirty="0">
                          <a:solidFill>
                            <a:schemeClr val="tx1"/>
                          </a:solidFill>
                          <a:latin typeface="Agency FB" pitchFamily="34" charset="0"/>
                        </a:endParaRPr>
                      </a:p>
                    </p:txBody>
                  </p:sp>
                </p:grpSp>
                <p:grpSp>
                  <p:nvGrpSpPr>
                    <p:cNvPr id="34" name="Group 39"/>
                    <p:cNvGrpSpPr/>
                    <p:nvPr/>
                  </p:nvGrpSpPr>
                  <p:grpSpPr>
                    <a:xfrm>
                      <a:off x="1062607" y="572274"/>
                      <a:ext cx="7286676" cy="5867440"/>
                      <a:chOff x="1062607" y="572274"/>
                      <a:chExt cx="7286676" cy="5867440"/>
                    </a:xfrm>
                  </p:grpSpPr>
                  <p:cxnSp>
                    <p:nvCxnSpPr>
                      <p:cNvPr id="26" name="Straight Connector 25"/>
                      <p:cNvCxnSpPr/>
                      <p:nvPr/>
                    </p:nvCxnSpPr>
                    <p:spPr>
                      <a:xfrm>
                        <a:off x="1062607" y="2600847"/>
                        <a:ext cx="7286676" cy="71438"/>
                      </a:xfrm>
                      <a:prstGeom prst="line">
                        <a:avLst/>
                      </a:prstGeom>
                      <a:ln>
                        <a:solidFill>
                          <a:schemeClr val="bg2">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flipV="1">
                        <a:off x="1062607" y="4759333"/>
                        <a:ext cx="7286676" cy="1588"/>
                      </a:xfrm>
                      <a:prstGeom prst="line">
                        <a:avLst/>
                      </a:prstGeom>
                      <a:ln>
                        <a:solidFill>
                          <a:schemeClr val="bg2">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rot="5400000">
                        <a:off x="2709387" y="3505200"/>
                        <a:ext cx="5867440" cy="1588"/>
                      </a:xfrm>
                      <a:prstGeom prst="line">
                        <a:avLst/>
                      </a:prstGeom>
                      <a:ln>
                        <a:solidFill>
                          <a:schemeClr val="bg2">
                            <a:lumMod val="50000"/>
                          </a:schemeClr>
                        </a:solidFill>
                        <a:prstDash val="dash"/>
                      </a:ln>
                    </p:spPr>
                    <p:style>
                      <a:lnRef idx="1">
                        <a:schemeClr val="accent1"/>
                      </a:lnRef>
                      <a:fillRef idx="0">
                        <a:schemeClr val="accent1"/>
                      </a:fillRef>
                      <a:effectRef idx="0">
                        <a:schemeClr val="accent1"/>
                      </a:effectRef>
                      <a:fontRef idx="minor">
                        <a:schemeClr val="tx1"/>
                      </a:fontRef>
                    </p:style>
                  </p:cxnSp>
                </p:grpSp>
                <p:grpSp>
                  <p:nvGrpSpPr>
                    <p:cNvPr id="35" name="Group 43"/>
                    <p:cNvGrpSpPr>
                      <a:grpSpLocks noChangeAspect="1"/>
                    </p:cNvGrpSpPr>
                    <p:nvPr/>
                  </p:nvGrpSpPr>
                  <p:grpSpPr>
                    <a:xfrm>
                      <a:off x="2714612" y="250009"/>
                      <a:ext cx="284821" cy="428628"/>
                      <a:chOff x="4071934" y="1000108"/>
                      <a:chExt cx="379764" cy="571504"/>
                    </a:xfrm>
                  </p:grpSpPr>
                  <p:sp>
                    <p:nvSpPr>
                      <p:cNvPr id="45" name="Chevron 44"/>
                      <p:cNvSpPr/>
                      <p:nvPr/>
                    </p:nvSpPr>
                    <p:spPr>
                      <a:xfrm rot="5400000">
                        <a:off x="3964777" y="1107265"/>
                        <a:ext cx="571504" cy="357190"/>
                      </a:xfrm>
                      <a:prstGeom prst="chevron">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solidFill>
                            <a:schemeClr val="tx1"/>
                          </a:solidFill>
                        </a:endParaRPr>
                      </a:p>
                    </p:txBody>
                  </p:sp>
                  <p:sp>
                    <p:nvSpPr>
                      <p:cNvPr id="46" name="Rectangle 45"/>
                      <p:cNvSpPr/>
                      <p:nvPr/>
                    </p:nvSpPr>
                    <p:spPr>
                      <a:xfrm>
                        <a:off x="4096469" y="1101195"/>
                        <a:ext cx="355229" cy="369332"/>
                      </a:xfrm>
                      <a:prstGeom prst="rect">
                        <a:avLst/>
                      </a:prstGeom>
                    </p:spPr>
                    <p:txBody>
                      <a:bodyPr wrap="none">
                        <a:spAutoFit/>
                      </a:bodyPr>
                      <a:lstStyle/>
                      <a:p>
                        <a:r>
                          <a:rPr lang="el-GR" sz="1200" b="1" dirty="0" smtClean="0">
                            <a:cs typeface="Calibri"/>
                          </a:rPr>
                          <a:t>δ</a:t>
                        </a:r>
                        <a:endParaRPr lang="en-GB" sz="1200" dirty="0"/>
                      </a:p>
                    </p:txBody>
                  </p:sp>
                </p:grpSp>
                <p:grpSp>
                  <p:nvGrpSpPr>
                    <p:cNvPr id="36" name="Group 46"/>
                    <p:cNvGrpSpPr>
                      <a:grpSpLocks noChangeAspect="1"/>
                    </p:cNvGrpSpPr>
                    <p:nvPr/>
                  </p:nvGrpSpPr>
                  <p:grpSpPr>
                    <a:xfrm>
                      <a:off x="5500694" y="3786190"/>
                      <a:ext cx="275623" cy="428628"/>
                      <a:chOff x="1285852" y="5786454"/>
                      <a:chExt cx="367500" cy="571504"/>
                    </a:xfrm>
                  </p:grpSpPr>
                  <p:sp>
                    <p:nvSpPr>
                      <p:cNvPr id="48" name="Chevron 47"/>
                      <p:cNvSpPr/>
                      <p:nvPr/>
                    </p:nvSpPr>
                    <p:spPr>
                      <a:xfrm rot="16200000" flipV="1">
                        <a:off x="1178695" y="5893611"/>
                        <a:ext cx="571504" cy="357190"/>
                      </a:xfrm>
                      <a:prstGeom prst="chevron">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solidFill>
                            <a:schemeClr val="tx1"/>
                          </a:solidFill>
                        </a:endParaRPr>
                      </a:p>
                    </p:txBody>
                  </p:sp>
                  <p:sp>
                    <p:nvSpPr>
                      <p:cNvPr id="49" name="Rectangle 48"/>
                      <p:cNvSpPr/>
                      <p:nvPr/>
                    </p:nvSpPr>
                    <p:spPr>
                      <a:xfrm>
                        <a:off x="1298123" y="5887541"/>
                        <a:ext cx="355229" cy="369332"/>
                      </a:xfrm>
                      <a:prstGeom prst="rect">
                        <a:avLst/>
                      </a:prstGeom>
                      <a:noFill/>
                      <a:ln>
                        <a:noFill/>
                      </a:ln>
                    </p:spPr>
                    <p:txBody>
                      <a:bodyPr wrap="none">
                        <a:spAutoFit/>
                      </a:bodyPr>
                      <a:lstStyle/>
                      <a:p>
                        <a:r>
                          <a:rPr lang="el-GR" sz="1200" b="1" dirty="0" smtClean="0">
                            <a:cs typeface="Calibri"/>
                          </a:rPr>
                          <a:t>δ</a:t>
                        </a:r>
                        <a:endParaRPr lang="en-GB" sz="1200" dirty="0"/>
                      </a:p>
                    </p:txBody>
                  </p:sp>
                </p:grpSp>
                <p:grpSp>
                  <p:nvGrpSpPr>
                    <p:cNvPr id="37" name="Group 49"/>
                    <p:cNvGrpSpPr>
                      <a:grpSpLocks noChangeAspect="1"/>
                    </p:cNvGrpSpPr>
                    <p:nvPr/>
                  </p:nvGrpSpPr>
                  <p:grpSpPr>
                    <a:xfrm>
                      <a:off x="5500693" y="4286256"/>
                      <a:ext cx="275623" cy="428628"/>
                      <a:chOff x="4071934" y="1000108"/>
                      <a:chExt cx="367500" cy="571504"/>
                    </a:xfrm>
                  </p:grpSpPr>
                  <p:sp>
                    <p:nvSpPr>
                      <p:cNvPr id="51" name="Chevron 50"/>
                      <p:cNvSpPr/>
                      <p:nvPr/>
                    </p:nvSpPr>
                    <p:spPr>
                      <a:xfrm rot="5400000">
                        <a:off x="3964777" y="1107265"/>
                        <a:ext cx="571504" cy="357190"/>
                      </a:xfrm>
                      <a:prstGeom prst="chevron">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solidFill>
                            <a:schemeClr val="tx1"/>
                          </a:solidFill>
                        </a:endParaRPr>
                      </a:p>
                    </p:txBody>
                  </p:sp>
                  <p:sp>
                    <p:nvSpPr>
                      <p:cNvPr id="52" name="Rectangle 51"/>
                      <p:cNvSpPr/>
                      <p:nvPr/>
                    </p:nvSpPr>
                    <p:spPr>
                      <a:xfrm>
                        <a:off x="4084205" y="1101195"/>
                        <a:ext cx="355229" cy="369332"/>
                      </a:xfrm>
                      <a:prstGeom prst="rect">
                        <a:avLst/>
                      </a:prstGeom>
                    </p:spPr>
                    <p:txBody>
                      <a:bodyPr wrap="none">
                        <a:spAutoFit/>
                      </a:bodyPr>
                      <a:lstStyle/>
                      <a:p>
                        <a:r>
                          <a:rPr lang="el-GR" sz="1200" b="1" dirty="0" smtClean="0">
                            <a:cs typeface="Calibri"/>
                          </a:rPr>
                          <a:t>δ</a:t>
                        </a:r>
                        <a:endParaRPr lang="en-GB" sz="1200" dirty="0"/>
                      </a:p>
                    </p:txBody>
                  </p:sp>
                </p:grpSp>
                <p:grpSp>
                  <p:nvGrpSpPr>
                    <p:cNvPr id="39" name="Group 52"/>
                    <p:cNvGrpSpPr>
                      <a:grpSpLocks noChangeAspect="1"/>
                    </p:cNvGrpSpPr>
                    <p:nvPr/>
                  </p:nvGrpSpPr>
                  <p:grpSpPr>
                    <a:xfrm>
                      <a:off x="5509160" y="1643051"/>
                      <a:ext cx="276360" cy="428628"/>
                      <a:chOff x="1297141" y="5786455"/>
                      <a:chExt cx="368483" cy="571504"/>
                    </a:xfrm>
                  </p:grpSpPr>
                  <p:sp>
                    <p:nvSpPr>
                      <p:cNvPr id="54" name="Chevron 53"/>
                      <p:cNvSpPr/>
                      <p:nvPr/>
                    </p:nvSpPr>
                    <p:spPr>
                      <a:xfrm rot="16200000" flipV="1">
                        <a:off x="1189985" y="5893611"/>
                        <a:ext cx="571504" cy="357191"/>
                      </a:xfrm>
                      <a:prstGeom prst="chevron">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solidFill>
                            <a:schemeClr val="tx1"/>
                          </a:solidFill>
                        </a:endParaRPr>
                      </a:p>
                    </p:txBody>
                  </p:sp>
                  <p:sp>
                    <p:nvSpPr>
                      <p:cNvPr id="55" name="Rectangle 54"/>
                      <p:cNvSpPr/>
                      <p:nvPr/>
                    </p:nvSpPr>
                    <p:spPr>
                      <a:xfrm>
                        <a:off x="1310395" y="5887541"/>
                        <a:ext cx="355229" cy="369332"/>
                      </a:xfrm>
                      <a:prstGeom prst="rect">
                        <a:avLst/>
                      </a:prstGeom>
                      <a:ln>
                        <a:noFill/>
                      </a:ln>
                    </p:spPr>
                    <p:txBody>
                      <a:bodyPr wrap="none">
                        <a:spAutoFit/>
                      </a:bodyPr>
                      <a:lstStyle/>
                      <a:p>
                        <a:r>
                          <a:rPr lang="el-GR" sz="1200" b="1" dirty="0" smtClean="0">
                            <a:cs typeface="Calibri"/>
                          </a:rPr>
                          <a:t>δ</a:t>
                        </a:r>
                        <a:endParaRPr lang="en-GB" sz="1200" dirty="0"/>
                      </a:p>
                    </p:txBody>
                  </p:sp>
                </p:grpSp>
                <p:grpSp>
                  <p:nvGrpSpPr>
                    <p:cNvPr id="40" name="Group 55"/>
                    <p:cNvGrpSpPr>
                      <a:grpSpLocks noChangeAspect="1"/>
                    </p:cNvGrpSpPr>
                    <p:nvPr/>
                  </p:nvGrpSpPr>
                  <p:grpSpPr>
                    <a:xfrm>
                      <a:off x="5500693" y="2143116"/>
                      <a:ext cx="275623" cy="428628"/>
                      <a:chOff x="4071934" y="1000108"/>
                      <a:chExt cx="367500" cy="571504"/>
                    </a:xfrm>
                  </p:grpSpPr>
                  <p:sp>
                    <p:nvSpPr>
                      <p:cNvPr id="57" name="Chevron 56"/>
                      <p:cNvSpPr/>
                      <p:nvPr/>
                    </p:nvSpPr>
                    <p:spPr>
                      <a:xfrm rot="5400000">
                        <a:off x="3964777" y="1107265"/>
                        <a:ext cx="571504" cy="357190"/>
                      </a:xfrm>
                      <a:prstGeom prst="chevron">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solidFill>
                            <a:schemeClr val="tx1"/>
                          </a:solidFill>
                        </a:endParaRPr>
                      </a:p>
                    </p:txBody>
                  </p:sp>
                  <p:sp>
                    <p:nvSpPr>
                      <p:cNvPr id="58" name="Rectangle 57"/>
                      <p:cNvSpPr/>
                      <p:nvPr/>
                    </p:nvSpPr>
                    <p:spPr>
                      <a:xfrm>
                        <a:off x="4084205" y="1101195"/>
                        <a:ext cx="355229" cy="369332"/>
                      </a:xfrm>
                      <a:prstGeom prst="rect">
                        <a:avLst/>
                      </a:prstGeom>
                    </p:spPr>
                    <p:txBody>
                      <a:bodyPr wrap="none">
                        <a:spAutoFit/>
                      </a:bodyPr>
                      <a:lstStyle/>
                      <a:p>
                        <a:r>
                          <a:rPr lang="el-GR" sz="1200" b="1" dirty="0" smtClean="0">
                            <a:cs typeface="Calibri"/>
                          </a:rPr>
                          <a:t>δ</a:t>
                        </a:r>
                        <a:endParaRPr lang="en-GB" sz="1200" dirty="0"/>
                      </a:p>
                    </p:txBody>
                  </p:sp>
                </p:grpSp>
                <p:grpSp>
                  <p:nvGrpSpPr>
                    <p:cNvPr id="41" name="Group 58"/>
                    <p:cNvGrpSpPr>
                      <a:grpSpLocks noChangeAspect="1"/>
                    </p:cNvGrpSpPr>
                    <p:nvPr/>
                  </p:nvGrpSpPr>
                  <p:grpSpPr>
                    <a:xfrm>
                      <a:off x="6429388" y="250009"/>
                      <a:ext cx="284821" cy="428628"/>
                      <a:chOff x="4071934" y="1000108"/>
                      <a:chExt cx="379764" cy="571504"/>
                    </a:xfrm>
                  </p:grpSpPr>
                  <p:sp>
                    <p:nvSpPr>
                      <p:cNvPr id="60" name="Chevron 59"/>
                      <p:cNvSpPr/>
                      <p:nvPr/>
                    </p:nvSpPr>
                    <p:spPr>
                      <a:xfrm rot="5400000">
                        <a:off x="3964777" y="1107265"/>
                        <a:ext cx="571504" cy="357190"/>
                      </a:xfrm>
                      <a:prstGeom prst="chevron">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solidFill>
                            <a:schemeClr val="tx1"/>
                          </a:solidFill>
                        </a:endParaRPr>
                      </a:p>
                    </p:txBody>
                  </p:sp>
                  <p:sp>
                    <p:nvSpPr>
                      <p:cNvPr id="61" name="Rectangle 60"/>
                      <p:cNvSpPr/>
                      <p:nvPr/>
                    </p:nvSpPr>
                    <p:spPr>
                      <a:xfrm>
                        <a:off x="4096469" y="1101195"/>
                        <a:ext cx="355229" cy="369332"/>
                      </a:xfrm>
                      <a:prstGeom prst="rect">
                        <a:avLst/>
                      </a:prstGeom>
                    </p:spPr>
                    <p:txBody>
                      <a:bodyPr wrap="none">
                        <a:spAutoFit/>
                      </a:bodyPr>
                      <a:lstStyle/>
                      <a:p>
                        <a:r>
                          <a:rPr lang="el-GR" sz="1200" b="1" dirty="0" smtClean="0">
                            <a:cs typeface="Calibri"/>
                          </a:rPr>
                          <a:t>δ</a:t>
                        </a:r>
                        <a:endParaRPr lang="en-GB" sz="1200" dirty="0"/>
                      </a:p>
                    </p:txBody>
                  </p:sp>
                </p:grpSp>
                <p:cxnSp>
                  <p:nvCxnSpPr>
                    <p:cNvPr id="69" name="Straight Arrow Connector 68"/>
                    <p:cNvCxnSpPr/>
                    <p:nvPr/>
                  </p:nvCxnSpPr>
                  <p:spPr>
                    <a:xfrm rot="16200000" flipH="1">
                      <a:off x="3214677" y="1159919"/>
                      <a:ext cx="571504" cy="142876"/>
                    </a:xfrm>
                    <a:prstGeom prst="straightConnector1">
                      <a:avLst/>
                    </a:prstGeom>
                    <a:ln>
                      <a:solidFill>
                        <a:schemeClr val="bg2">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70" name="Straight Arrow Connector 69"/>
                    <p:cNvCxnSpPr/>
                    <p:nvPr/>
                  </p:nvCxnSpPr>
                  <p:spPr>
                    <a:xfrm rot="5400000" flipH="1" flipV="1">
                      <a:off x="3607589" y="1250143"/>
                      <a:ext cx="357187" cy="285752"/>
                    </a:xfrm>
                    <a:prstGeom prst="straightConnector1">
                      <a:avLst/>
                    </a:prstGeom>
                    <a:ln>
                      <a:solidFill>
                        <a:schemeClr val="bg2">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71" name="Straight Arrow Connector 70"/>
                    <p:cNvCxnSpPr/>
                    <p:nvPr/>
                  </p:nvCxnSpPr>
                  <p:spPr>
                    <a:xfrm rot="16200000" flipH="1">
                      <a:off x="3921914" y="1293004"/>
                      <a:ext cx="472568" cy="315404"/>
                    </a:xfrm>
                    <a:prstGeom prst="straightConnector1">
                      <a:avLst/>
                    </a:prstGeom>
                    <a:ln>
                      <a:solidFill>
                        <a:schemeClr val="bg2">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74" name="Straight Arrow Connector 73"/>
                    <p:cNvCxnSpPr/>
                    <p:nvPr/>
                  </p:nvCxnSpPr>
                  <p:spPr>
                    <a:xfrm rot="16200000" flipH="1">
                      <a:off x="4822032" y="1535894"/>
                      <a:ext cx="500066" cy="142874"/>
                    </a:xfrm>
                    <a:prstGeom prst="straightConnector1">
                      <a:avLst/>
                    </a:prstGeom>
                    <a:ln>
                      <a:solidFill>
                        <a:schemeClr val="bg2">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76" name="Straight Arrow Connector 75"/>
                    <p:cNvCxnSpPr/>
                    <p:nvPr/>
                  </p:nvCxnSpPr>
                  <p:spPr>
                    <a:xfrm rot="5400000" flipH="1" flipV="1">
                      <a:off x="4464843" y="1338513"/>
                      <a:ext cx="428628" cy="214314"/>
                    </a:xfrm>
                    <a:prstGeom prst="straightConnector1">
                      <a:avLst/>
                    </a:prstGeom>
                    <a:ln>
                      <a:solidFill>
                        <a:schemeClr val="bg2">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81" name="Straight Arrow Connector 80"/>
                    <p:cNvCxnSpPr/>
                    <p:nvPr/>
                  </p:nvCxnSpPr>
                  <p:spPr>
                    <a:xfrm rot="16200000" flipH="1">
                      <a:off x="1785918" y="3429000"/>
                      <a:ext cx="500066" cy="214314"/>
                    </a:xfrm>
                    <a:prstGeom prst="straightConnector1">
                      <a:avLst/>
                    </a:prstGeom>
                    <a:ln>
                      <a:solidFill>
                        <a:schemeClr val="bg2">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84" name="Straight Arrow Connector 83"/>
                    <p:cNvCxnSpPr/>
                    <p:nvPr/>
                  </p:nvCxnSpPr>
                  <p:spPr>
                    <a:xfrm flipV="1">
                      <a:off x="2428860" y="3571876"/>
                      <a:ext cx="357190" cy="285752"/>
                    </a:xfrm>
                    <a:prstGeom prst="straightConnector1">
                      <a:avLst/>
                    </a:prstGeom>
                    <a:ln>
                      <a:solidFill>
                        <a:schemeClr val="bg2">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87" name="Straight Arrow Connector 86"/>
                    <p:cNvCxnSpPr/>
                    <p:nvPr/>
                  </p:nvCxnSpPr>
                  <p:spPr>
                    <a:xfrm rot="16200000" flipH="1">
                      <a:off x="2928926" y="3714752"/>
                      <a:ext cx="500066" cy="214314"/>
                    </a:xfrm>
                    <a:prstGeom prst="straightConnector1">
                      <a:avLst/>
                    </a:prstGeom>
                    <a:ln>
                      <a:solidFill>
                        <a:schemeClr val="bg2">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88" name="Straight Arrow Connector 87"/>
                    <p:cNvCxnSpPr/>
                    <p:nvPr/>
                  </p:nvCxnSpPr>
                  <p:spPr>
                    <a:xfrm rot="16200000" flipH="1">
                      <a:off x="5965041" y="3393281"/>
                      <a:ext cx="857256" cy="500066"/>
                    </a:xfrm>
                    <a:prstGeom prst="straightConnector1">
                      <a:avLst/>
                    </a:prstGeom>
                    <a:ln>
                      <a:solidFill>
                        <a:schemeClr val="bg2">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95" name="Straight Arrow Connector 94"/>
                    <p:cNvCxnSpPr/>
                    <p:nvPr/>
                  </p:nvCxnSpPr>
                  <p:spPr>
                    <a:xfrm>
                      <a:off x="857224" y="5000636"/>
                      <a:ext cx="785818" cy="500066"/>
                    </a:xfrm>
                    <a:prstGeom prst="straightConnector1">
                      <a:avLst/>
                    </a:prstGeom>
                    <a:ln>
                      <a:solidFill>
                        <a:schemeClr val="bg2">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99" name="Straight Arrow Connector 98"/>
                    <p:cNvCxnSpPr/>
                    <p:nvPr/>
                  </p:nvCxnSpPr>
                  <p:spPr>
                    <a:xfrm rot="5400000">
                      <a:off x="6775466" y="1250142"/>
                      <a:ext cx="642941" cy="1588"/>
                    </a:xfrm>
                    <a:prstGeom prst="straightConnector1">
                      <a:avLst/>
                    </a:prstGeom>
                    <a:ln>
                      <a:solidFill>
                        <a:schemeClr val="bg2">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03" name="Straight Arrow Connector 102"/>
                    <p:cNvCxnSpPr/>
                    <p:nvPr/>
                  </p:nvCxnSpPr>
                  <p:spPr>
                    <a:xfrm rot="5400000" flipH="1" flipV="1">
                      <a:off x="7295036" y="947776"/>
                      <a:ext cx="554723" cy="802263"/>
                    </a:xfrm>
                    <a:prstGeom prst="straightConnector1">
                      <a:avLst/>
                    </a:prstGeom>
                    <a:ln>
                      <a:solidFill>
                        <a:schemeClr val="bg2">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08" name="Straight Arrow Connector 107"/>
                    <p:cNvCxnSpPr/>
                    <p:nvPr/>
                  </p:nvCxnSpPr>
                  <p:spPr>
                    <a:xfrm rot="5400000">
                      <a:off x="7794120" y="1577434"/>
                      <a:ext cx="642941" cy="1588"/>
                    </a:xfrm>
                    <a:prstGeom prst="straightConnector1">
                      <a:avLst/>
                    </a:prstGeom>
                    <a:ln>
                      <a:solidFill>
                        <a:schemeClr val="bg2">
                          <a:lumMod val="50000"/>
                        </a:schemeClr>
                      </a:solidFill>
                      <a:tailEnd type="arrow"/>
                    </a:ln>
                  </p:spPr>
                  <p:style>
                    <a:lnRef idx="1">
                      <a:schemeClr val="accent1"/>
                    </a:lnRef>
                    <a:fillRef idx="0">
                      <a:schemeClr val="accent1"/>
                    </a:fillRef>
                    <a:effectRef idx="0">
                      <a:schemeClr val="accent1"/>
                    </a:effectRef>
                    <a:fontRef idx="minor">
                      <a:schemeClr val="tx1"/>
                    </a:fontRef>
                  </p:style>
                </p:cxnSp>
                <p:sp>
                  <p:nvSpPr>
                    <p:cNvPr id="109" name="Down Arrow 108"/>
                    <p:cNvSpPr/>
                    <p:nvPr/>
                  </p:nvSpPr>
                  <p:spPr>
                    <a:xfrm flipV="1">
                      <a:off x="3255753" y="3643314"/>
                      <a:ext cx="214314" cy="214314"/>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0" name="Down Arrow 109"/>
                    <p:cNvSpPr/>
                    <p:nvPr/>
                  </p:nvSpPr>
                  <p:spPr>
                    <a:xfrm flipV="1">
                      <a:off x="6592900" y="3643314"/>
                      <a:ext cx="214314" cy="214314"/>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1" name="Down Arrow 110"/>
                    <p:cNvSpPr/>
                    <p:nvPr/>
                  </p:nvSpPr>
                  <p:spPr>
                    <a:xfrm>
                      <a:off x="5114401" y="2428868"/>
                      <a:ext cx="214314" cy="214314"/>
                    </a:xfrm>
                    <a:prstGeom prst="downArrow">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2" name="Down Arrow 111"/>
                    <p:cNvSpPr/>
                    <p:nvPr/>
                  </p:nvSpPr>
                  <p:spPr>
                    <a:xfrm>
                      <a:off x="7967156" y="2428868"/>
                      <a:ext cx="214314" cy="214314"/>
                    </a:xfrm>
                    <a:prstGeom prst="downArrow">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3" name="Down Arrow 112"/>
                    <p:cNvSpPr/>
                    <p:nvPr/>
                  </p:nvSpPr>
                  <p:spPr>
                    <a:xfrm flipV="1">
                      <a:off x="1798418" y="5072074"/>
                      <a:ext cx="214314" cy="214314"/>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4" name="Down Arrow 113"/>
                    <p:cNvSpPr/>
                    <p:nvPr/>
                  </p:nvSpPr>
                  <p:spPr>
                    <a:xfrm flipV="1">
                      <a:off x="6575836" y="5072074"/>
                      <a:ext cx="214314" cy="214314"/>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16" name="TextBox 115"/>
                  <p:cNvSpPr txBox="1"/>
                  <p:nvPr/>
                </p:nvSpPr>
                <p:spPr>
                  <a:xfrm flipV="1">
                    <a:off x="428596" y="285728"/>
                    <a:ext cx="2286016" cy="369332"/>
                  </a:xfrm>
                  <a:prstGeom prst="rect">
                    <a:avLst/>
                  </a:prstGeom>
                  <a:noFill/>
                </p:spPr>
                <p:txBody>
                  <a:bodyPr wrap="square" rtlCol="0">
                    <a:spAutoFit/>
                  </a:bodyPr>
                  <a:lstStyle/>
                  <a:p>
                    <a:pPr algn="ctr"/>
                    <a:r>
                      <a:rPr lang="en-GB" b="1" dirty="0" smtClean="0">
                        <a:solidFill>
                          <a:schemeClr val="bg2">
                            <a:lumMod val="50000"/>
                          </a:schemeClr>
                        </a:solidFill>
                        <a:latin typeface="Agency FB" pitchFamily="34" charset="0"/>
                      </a:rPr>
                      <a:t>Nested Strange Attractor</a:t>
                    </a:r>
                    <a:endParaRPr lang="en-GB" b="1" dirty="0">
                      <a:solidFill>
                        <a:schemeClr val="bg2">
                          <a:lumMod val="50000"/>
                        </a:schemeClr>
                      </a:solidFill>
                      <a:latin typeface="Agency FB" pitchFamily="34" charset="0"/>
                    </a:endParaRPr>
                  </a:p>
                </p:txBody>
              </p:sp>
              <p:sp>
                <p:nvSpPr>
                  <p:cNvPr id="117" name="Arc 116"/>
                  <p:cNvSpPr>
                    <a:spLocks noChangeAspect="1"/>
                  </p:cNvSpPr>
                  <p:nvPr/>
                </p:nvSpPr>
                <p:spPr>
                  <a:xfrm rot="16200000">
                    <a:off x="1410156" y="2782827"/>
                    <a:ext cx="1080142" cy="900119"/>
                  </a:xfrm>
                  <a:prstGeom prst="arc">
                    <a:avLst>
                      <a:gd name="adj1" fmla="val 16200000"/>
                      <a:gd name="adj2" fmla="val 5190370"/>
                    </a:avLst>
                  </a:prstGeom>
                  <a:ln w="19050">
                    <a:solidFill>
                      <a:srgbClr val="00B050"/>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18" name="Arc 117"/>
                  <p:cNvSpPr>
                    <a:spLocks noChangeAspect="1"/>
                  </p:cNvSpPr>
                  <p:nvPr/>
                </p:nvSpPr>
                <p:spPr>
                  <a:xfrm rot="16200000">
                    <a:off x="267146" y="4662019"/>
                    <a:ext cx="1080142" cy="900119"/>
                  </a:xfrm>
                  <a:prstGeom prst="arc">
                    <a:avLst>
                      <a:gd name="adj1" fmla="val 16200000"/>
                      <a:gd name="adj2" fmla="val 5190370"/>
                    </a:avLst>
                  </a:prstGeom>
                  <a:ln w="19050">
                    <a:solidFill>
                      <a:srgbClr val="00B050"/>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19" name="Arc 118"/>
                  <p:cNvSpPr>
                    <a:spLocks noChangeAspect="1"/>
                  </p:cNvSpPr>
                  <p:nvPr/>
                </p:nvSpPr>
                <p:spPr>
                  <a:xfrm rot="16200000">
                    <a:off x="2981791" y="447177"/>
                    <a:ext cx="1080142" cy="900119"/>
                  </a:xfrm>
                  <a:prstGeom prst="arc">
                    <a:avLst>
                      <a:gd name="adj1" fmla="val 16200000"/>
                      <a:gd name="adj2" fmla="val 5190370"/>
                    </a:avLst>
                  </a:prstGeom>
                  <a:ln w="19050">
                    <a:solidFill>
                      <a:srgbClr val="00B050"/>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20" name="Arc 119"/>
                  <p:cNvSpPr>
                    <a:spLocks noChangeAspect="1"/>
                  </p:cNvSpPr>
                  <p:nvPr/>
                </p:nvSpPr>
                <p:spPr>
                  <a:xfrm rot="16200000">
                    <a:off x="5725009" y="2733194"/>
                    <a:ext cx="1080142" cy="900119"/>
                  </a:xfrm>
                  <a:prstGeom prst="arc">
                    <a:avLst>
                      <a:gd name="adj1" fmla="val 16200000"/>
                      <a:gd name="adj2" fmla="val 5190370"/>
                    </a:avLst>
                  </a:prstGeom>
                  <a:ln w="19050">
                    <a:solidFill>
                      <a:srgbClr val="00B050"/>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21" name="Arc 120"/>
                  <p:cNvSpPr>
                    <a:spLocks noChangeAspect="1"/>
                  </p:cNvSpPr>
                  <p:nvPr/>
                </p:nvSpPr>
                <p:spPr>
                  <a:xfrm rot="5400000" flipV="1">
                    <a:off x="6267939" y="4493743"/>
                    <a:ext cx="1080142" cy="900119"/>
                  </a:xfrm>
                  <a:prstGeom prst="arc">
                    <a:avLst>
                      <a:gd name="adj1" fmla="val 16200000"/>
                      <a:gd name="adj2" fmla="val 5190370"/>
                    </a:avLst>
                  </a:prstGeom>
                  <a:ln w="19050">
                    <a:solidFill>
                      <a:srgbClr val="FF0000"/>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22" name="Arc 121"/>
                  <p:cNvSpPr>
                    <a:spLocks noChangeAspect="1"/>
                  </p:cNvSpPr>
                  <p:nvPr/>
                </p:nvSpPr>
                <p:spPr>
                  <a:xfrm rot="16200000">
                    <a:off x="6696568" y="447178"/>
                    <a:ext cx="1080142" cy="900119"/>
                  </a:xfrm>
                  <a:prstGeom prst="arc">
                    <a:avLst>
                      <a:gd name="adj1" fmla="val 16200000"/>
                      <a:gd name="adj2" fmla="val 5190370"/>
                    </a:avLst>
                  </a:prstGeom>
                  <a:ln w="19050">
                    <a:solidFill>
                      <a:srgbClr val="00B050"/>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23" name="Arc 122"/>
                  <p:cNvSpPr>
                    <a:spLocks noChangeAspect="1"/>
                  </p:cNvSpPr>
                  <p:nvPr/>
                </p:nvSpPr>
                <p:spPr>
                  <a:xfrm rot="5400000" flipV="1">
                    <a:off x="6267939" y="3590450"/>
                    <a:ext cx="1080142" cy="900119"/>
                  </a:xfrm>
                  <a:prstGeom prst="arc">
                    <a:avLst>
                      <a:gd name="adj1" fmla="val 16200000"/>
                      <a:gd name="adj2" fmla="val 5190370"/>
                    </a:avLst>
                  </a:prstGeom>
                  <a:ln w="19050">
                    <a:solidFill>
                      <a:srgbClr val="FF0000"/>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24" name="Arc 123"/>
                  <p:cNvSpPr>
                    <a:spLocks noChangeAspect="1"/>
                  </p:cNvSpPr>
                  <p:nvPr/>
                </p:nvSpPr>
                <p:spPr>
                  <a:xfrm rot="5400000" flipV="1">
                    <a:off x="6696567" y="1161558"/>
                    <a:ext cx="1080142" cy="900119"/>
                  </a:xfrm>
                  <a:prstGeom prst="arc">
                    <a:avLst>
                      <a:gd name="adj1" fmla="val 16200000"/>
                      <a:gd name="adj2" fmla="val 5190370"/>
                    </a:avLst>
                  </a:prstGeom>
                  <a:ln w="19050">
                    <a:solidFill>
                      <a:srgbClr val="FF0000"/>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25" name="Arc 124"/>
                  <p:cNvSpPr>
                    <a:spLocks noChangeAspect="1"/>
                  </p:cNvSpPr>
                  <p:nvPr/>
                </p:nvSpPr>
                <p:spPr>
                  <a:xfrm rot="5400000" flipV="1">
                    <a:off x="4053361" y="1304434"/>
                    <a:ext cx="1080142" cy="900119"/>
                  </a:xfrm>
                  <a:prstGeom prst="arc">
                    <a:avLst>
                      <a:gd name="adj1" fmla="val 16200000"/>
                      <a:gd name="adj2" fmla="val 5190370"/>
                    </a:avLst>
                  </a:prstGeom>
                  <a:ln w="19050">
                    <a:solidFill>
                      <a:srgbClr val="FF0000"/>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27" name="TextBox 126"/>
                  <p:cNvSpPr txBox="1"/>
                  <p:nvPr/>
                </p:nvSpPr>
                <p:spPr>
                  <a:xfrm flipV="1">
                    <a:off x="3428992" y="5429264"/>
                    <a:ext cx="857256" cy="369332"/>
                  </a:xfrm>
                  <a:prstGeom prst="rect">
                    <a:avLst/>
                  </a:prstGeom>
                  <a:noFill/>
                </p:spPr>
                <p:txBody>
                  <a:bodyPr wrap="square" rtlCol="0">
                    <a:spAutoFit/>
                  </a:bodyPr>
                  <a:lstStyle/>
                  <a:p>
                    <a:pPr algn="ctr"/>
                    <a:r>
                      <a:rPr lang="en-GB" b="1" dirty="0" smtClean="0">
                        <a:solidFill>
                          <a:schemeClr val="bg2">
                            <a:lumMod val="50000"/>
                          </a:schemeClr>
                        </a:solidFill>
                        <a:latin typeface="Agency FB" pitchFamily="34" charset="0"/>
                      </a:rPr>
                      <a:t>5n in</a:t>
                    </a:r>
                    <a:endParaRPr lang="en-GB" b="1" dirty="0">
                      <a:solidFill>
                        <a:schemeClr val="bg2">
                          <a:lumMod val="50000"/>
                        </a:schemeClr>
                      </a:solidFill>
                      <a:latin typeface="Agency FB" pitchFamily="34" charset="0"/>
                    </a:endParaRPr>
                  </a:p>
                </p:txBody>
              </p:sp>
              <p:sp>
                <p:nvSpPr>
                  <p:cNvPr id="128" name="TextBox 127"/>
                  <p:cNvSpPr txBox="1"/>
                  <p:nvPr/>
                </p:nvSpPr>
                <p:spPr>
                  <a:xfrm flipV="1">
                    <a:off x="7572396" y="5429264"/>
                    <a:ext cx="857256" cy="369332"/>
                  </a:xfrm>
                  <a:prstGeom prst="rect">
                    <a:avLst/>
                  </a:prstGeom>
                  <a:noFill/>
                </p:spPr>
                <p:txBody>
                  <a:bodyPr wrap="square" rtlCol="0">
                    <a:spAutoFit/>
                  </a:bodyPr>
                  <a:lstStyle/>
                  <a:p>
                    <a:pPr algn="ctr"/>
                    <a:r>
                      <a:rPr lang="en-GB" b="1" dirty="0" smtClean="0">
                        <a:solidFill>
                          <a:schemeClr val="bg2">
                            <a:lumMod val="50000"/>
                          </a:schemeClr>
                        </a:solidFill>
                        <a:latin typeface="Agency FB" pitchFamily="34" charset="0"/>
                      </a:rPr>
                      <a:t>6n in...</a:t>
                    </a:r>
                    <a:endParaRPr lang="en-GB" b="1" dirty="0">
                      <a:solidFill>
                        <a:schemeClr val="bg2">
                          <a:lumMod val="50000"/>
                        </a:schemeClr>
                      </a:solidFill>
                      <a:latin typeface="Agency FB" pitchFamily="34" charset="0"/>
                    </a:endParaRPr>
                  </a:p>
                </p:txBody>
              </p:sp>
              <p:sp>
                <p:nvSpPr>
                  <p:cNvPr id="132" name="Arc 131"/>
                  <p:cNvSpPr>
                    <a:spLocks noChangeAspect="1"/>
                  </p:cNvSpPr>
                  <p:nvPr/>
                </p:nvSpPr>
                <p:spPr>
                  <a:xfrm rot="5400000" flipV="1">
                    <a:off x="1490521" y="4922371"/>
                    <a:ext cx="1080142" cy="900119"/>
                  </a:xfrm>
                  <a:prstGeom prst="arc">
                    <a:avLst>
                      <a:gd name="adj1" fmla="val 16200000"/>
                      <a:gd name="adj2" fmla="val 5190370"/>
                    </a:avLst>
                  </a:prstGeom>
                  <a:ln w="19050">
                    <a:solidFill>
                      <a:srgbClr val="FF0000"/>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33" name="Arc 132"/>
                  <p:cNvSpPr>
                    <a:spLocks noChangeAspect="1"/>
                  </p:cNvSpPr>
                  <p:nvPr/>
                </p:nvSpPr>
                <p:spPr>
                  <a:xfrm rot="5400000" flipV="1">
                    <a:off x="2947856" y="3733326"/>
                    <a:ext cx="1080142" cy="900119"/>
                  </a:xfrm>
                  <a:prstGeom prst="arc">
                    <a:avLst>
                      <a:gd name="adj1" fmla="val 16200000"/>
                      <a:gd name="adj2" fmla="val 5190370"/>
                    </a:avLst>
                  </a:prstGeom>
                  <a:ln w="19050">
                    <a:solidFill>
                      <a:srgbClr val="FF0000"/>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06" name="TextBox 105"/>
                  <p:cNvSpPr txBox="1"/>
                  <p:nvPr/>
                </p:nvSpPr>
                <p:spPr>
                  <a:xfrm flipV="1">
                    <a:off x="4366615" y="176747"/>
                    <a:ext cx="1285884" cy="369332"/>
                  </a:xfrm>
                  <a:prstGeom prst="rect">
                    <a:avLst/>
                  </a:prstGeom>
                  <a:noFill/>
                </p:spPr>
                <p:txBody>
                  <a:bodyPr wrap="square" rtlCol="0">
                    <a:spAutoFit/>
                  </a:bodyPr>
                  <a:lstStyle/>
                  <a:p>
                    <a:pPr algn="ctr"/>
                    <a:r>
                      <a:rPr lang="en-GB" b="1" dirty="0" smtClean="0">
                        <a:latin typeface="Agency FB" pitchFamily="34" charset="0"/>
                      </a:rPr>
                      <a:t>Reversal</a:t>
                    </a:r>
                    <a:endParaRPr lang="en-GB" b="1" dirty="0">
                      <a:latin typeface="Agency FB" pitchFamily="34" charset="0"/>
                    </a:endParaRPr>
                  </a:p>
                </p:txBody>
              </p:sp>
              <p:sp>
                <p:nvSpPr>
                  <p:cNvPr id="107" name="TextBox 106"/>
                  <p:cNvSpPr txBox="1"/>
                  <p:nvPr/>
                </p:nvSpPr>
                <p:spPr>
                  <a:xfrm flipV="1">
                    <a:off x="3866549" y="5963225"/>
                    <a:ext cx="1285884" cy="369332"/>
                  </a:xfrm>
                  <a:prstGeom prst="rect">
                    <a:avLst/>
                  </a:prstGeom>
                  <a:noFill/>
                </p:spPr>
                <p:txBody>
                  <a:bodyPr wrap="square" rtlCol="0">
                    <a:spAutoFit/>
                  </a:bodyPr>
                  <a:lstStyle/>
                  <a:p>
                    <a:pPr algn="ctr"/>
                    <a:r>
                      <a:rPr lang="en-GB" b="1" dirty="0" smtClean="0">
                        <a:latin typeface="Agency FB" pitchFamily="34" charset="0"/>
                      </a:rPr>
                      <a:t>Down Flow</a:t>
                    </a:r>
                    <a:endParaRPr lang="en-GB" b="1" dirty="0">
                      <a:latin typeface="Agency FB" pitchFamily="34" charset="0"/>
                    </a:endParaRPr>
                  </a:p>
                </p:txBody>
              </p:sp>
            </p:grpSp>
            <p:grpSp>
              <p:nvGrpSpPr>
                <p:cNvPr id="42" name="Group 93"/>
                <p:cNvGrpSpPr>
                  <a:grpSpLocks noChangeAspect="1"/>
                </p:cNvGrpSpPr>
                <p:nvPr/>
              </p:nvGrpSpPr>
              <p:grpSpPr>
                <a:xfrm>
                  <a:off x="2001163" y="250010"/>
                  <a:ext cx="284821" cy="428628"/>
                  <a:chOff x="2775390" y="1000109"/>
                  <a:chExt cx="379766" cy="571504"/>
                </a:xfrm>
              </p:grpSpPr>
              <p:sp>
                <p:nvSpPr>
                  <p:cNvPr id="96" name="Chevron 95"/>
                  <p:cNvSpPr/>
                  <p:nvPr/>
                </p:nvSpPr>
                <p:spPr>
                  <a:xfrm rot="5400000">
                    <a:off x="2668235" y="1107264"/>
                    <a:ext cx="571504" cy="357193"/>
                  </a:xfrm>
                  <a:prstGeom prst="chevron">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solidFill>
                        <a:schemeClr val="tx1"/>
                      </a:solidFill>
                    </a:endParaRPr>
                  </a:p>
                </p:txBody>
              </p:sp>
              <p:sp>
                <p:nvSpPr>
                  <p:cNvPr id="97" name="Rectangle 96"/>
                  <p:cNvSpPr/>
                  <p:nvPr/>
                </p:nvSpPr>
                <p:spPr>
                  <a:xfrm>
                    <a:off x="2799925" y="1101194"/>
                    <a:ext cx="355231" cy="369332"/>
                  </a:xfrm>
                  <a:prstGeom prst="rect">
                    <a:avLst/>
                  </a:prstGeom>
                </p:spPr>
                <p:txBody>
                  <a:bodyPr wrap="none">
                    <a:spAutoFit/>
                  </a:bodyPr>
                  <a:lstStyle/>
                  <a:p>
                    <a:r>
                      <a:rPr lang="el-GR" sz="1200" b="1" dirty="0" smtClean="0">
                        <a:cs typeface="Calibri"/>
                      </a:rPr>
                      <a:t>δ</a:t>
                    </a:r>
                    <a:endParaRPr lang="en-GB" sz="1200" dirty="0"/>
                  </a:p>
                </p:txBody>
              </p:sp>
            </p:grpSp>
            <p:grpSp>
              <p:nvGrpSpPr>
                <p:cNvPr id="43" name="Group 97"/>
                <p:cNvGrpSpPr>
                  <a:grpSpLocks noChangeAspect="1"/>
                </p:cNvGrpSpPr>
                <p:nvPr/>
              </p:nvGrpSpPr>
              <p:grpSpPr>
                <a:xfrm>
                  <a:off x="6930388" y="250009"/>
                  <a:ext cx="284824" cy="428628"/>
                  <a:chOff x="4394639" y="1000108"/>
                  <a:chExt cx="379767" cy="571504"/>
                </a:xfrm>
              </p:grpSpPr>
              <p:sp>
                <p:nvSpPr>
                  <p:cNvPr id="100" name="Chevron 99"/>
                  <p:cNvSpPr/>
                  <p:nvPr/>
                </p:nvSpPr>
                <p:spPr>
                  <a:xfrm rot="5400000">
                    <a:off x="4287482" y="1107265"/>
                    <a:ext cx="571504" cy="357190"/>
                  </a:xfrm>
                  <a:prstGeom prst="chevron">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solidFill>
                        <a:schemeClr val="tx1"/>
                      </a:solidFill>
                    </a:endParaRPr>
                  </a:p>
                </p:txBody>
              </p:sp>
              <p:sp>
                <p:nvSpPr>
                  <p:cNvPr id="101" name="Rectangle 100"/>
                  <p:cNvSpPr/>
                  <p:nvPr/>
                </p:nvSpPr>
                <p:spPr>
                  <a:xfrm>
                    <a:off x="4419177" y="1101194"/>
                    <a:ext cx="355229" cy="369332"/>
                  </a:xfrm>
                  <a:prstGeom prst="rect">
                    <a:avLst/>
                  </a:prstGeom>
                </p:spPr>
                <p:txBody>
                  <a:bodyPr wrap="none">
                    <a:spAutoFit/>
                  </a:bodyPr>
                  <a:lstStyle/>
                  <a:p>
                    <a:r>
                      <a:rPr lang="el-GR" sz="1200" b="1" dirty="0" smtClean="0">
                        <a:cs typeface="Calibri"/>
                      </a:rPr>
                      <a:t>δ</a:t>
                    </a:r>
                    <a:endParaRPr lang="en-GB" sz="1200" dirty="0"/>
                  </a:p>
                </p:txBody>
              </p:sp>
            </p:grpSp>
            <p:sp>
              <p:nvSpPr>
                <p:cNvPr id="102" name="TextBox 101"/>
                <p:cNvSpPr txBox="1"/>
                <p:nvPr/>
              </p:nvSpPr>
              <p:spPr>
                <a:xfrm>
                  <a:off x="5072066" y="1142984"/>
                  <a:ext cx="428628" cy="369332"/>
                </a:xfrm>
                <a:prstGeom prst="rect">
                  <a:avLst/>
                </a:prstGeom>
                <a:noFill/>
              </p:spPr>
              <p:txBody>
                <a:bodyPr wrap="square" rtlCol="0">
                  <a:spAutoFit/>
                </a:bodyPr>
                <a:lstStyle/>
                <a:p>
                  <a:pPr algn="ctr"/>
                  <a:r>
                    <a:rPr lang="en-GB" b="1" dirty="0" smtClean="0">
                      <a:latin typeface="Agency FB" pitchFamily="34" charset="0"/>
                    </a:rPr>
                    <a:t>A</a:t>
                  </a:r>
                  <a:endParaRPr lang="en-GB" b="1" dirty="0">
                    <a:latin typeface="Agency FB" pitchFamily="34" charset="0"/>
                  </a:endParaRPr>
                </a:p>
              </p:txBody>
            </p:sp>
            <p:sp>
              <p:nvSpPr>
                <p:cNvPr id="104" name="TextBox 103"/>
                <p:cNvSpPr txBox="1"/>
                <p:nvPr/>
              </p:nvSpPr>
              <p:spPr>
                <a:xfrm>
                  <a:off x="4214810" y="3071810"/>
                  <a:ext cx="428628" cy="369332"/>
                </a:xfrm>
                <a:prstGeom prst="rect">
                  <a:avLst/>
                </a:prstGeom>
                <a:noFill/>
              </p:spPr>
              <p:txBody>
                <a:bodyPr wrap="square" rtlCol="0">
                  <a:spAutoFit/>
                </a:bodyPr>
                <a:lstStyle/>
                <a:p>
                  <a:pPr algn="ctr"/>
                  <a:r>
                    <a:rPr lang="en-GB" b="1" dirty="0" smtClean="0">
                      <a:latin typeface="Agency FB" pitchFamily="34" charset="0"/>
                    </a:rPr>
                    <a:t>B</a:t>
                  </a:r>
                  <a:endParaRPr lang="en-GB" b="1" dirty="0">
                    <a:latin typeface="Agency FB" pitchFamily="34" charset="0"/>
                  </a:endParaRPr>
                </a:p>
              </p:txBody>
            </p:sp>
            <p:sp>
              <p:nvSpPr>
                <p:cNvPr id="105" name="TextBox 104"/>
                <p:cNvSpPr txBox="1"/>
                <p:nvPr/>
              </p:nvSpPr>
              <p:spPr>
                <a:xfrm>
                  <a:off x="2643174" y="4929198"/>
                  <a:ext cx="428628" cy="369332"/>
                </a:xfrm>
                <a:prstGeom prst="rect">
                  <a:avLst/>
                </a:prstGeom>
                <a:noFill/>
              </p:spPr>
              <p:txBody>
                <a:bodyPr wrap="square" rtlCol="0">
                  <a:spAutoFit/>
                </a:bodyPr>
                <a:lstStyle/>
                <a:p>
                  <a:pPr algn="ctr"/>
                  <a:r>
                    <a:rPr lang="en-GB" b="1" dirty="0" smtClean="0">
                      <a:latin typeface="Agency FB" pitchFamily="34" charset="0"/>
                    </a:rPr>
                    <a:t>C</a:t>
                  </a:r>
                  <a:endParaRPr lang="en-GB" b="1" dirty="0">
                    <a:latin typeface="Agency FB" pitchFamily="34" charset="0"/>
                  </a:endParaRPr>
                </a:p>
              </p:txBody>
            </p:sp>
          </p:grpSp>
          <p:sp>
            <p:nvSpPr>
              <p:cNvPr id="126" name="Oval 125"/>
              <p:cNvSpPr>
                <a:spLocks noChangeAspect="1"/>
              </p:cNvSpPr>
              <p:nvPr/>
            </p:nvSpPr>
            <p:spPr>
              <a:xfrm>
                <a:off x="5395388" y="4067150"/>
                <a:ext cx="1027148" cy="1023826"/>
              </a:xfrm>
              <a:prstGeom prst="ellipse">
                <a:avLst/>
              </a:prstGeom>
              <a:solidFill>
                <a:schemeClr val="bg1">
                  <a:alpha val="17000"/>
                </a:schemeClr>
              </a:solidFill>
              <a:ln w="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p>
            </p:txBody>
          </p:sp>
          <p:sp>
            <p:nvSpPr>
              <p:cNvPr id="131" name="Oval 130"/>
              <p:cNvSpPr>
                <a:spLocks noChangeAspect="1"/>
              </p:cNvSpPr>
              <p:nvPr/>
            </p:nvSpPr>
            <p:spPr>
              <a:xfrm>
                <a:off x="5386921" y="1928802"/>
                <a:ext cx="1027148" cy="1023826"/>
              </a:xfrm>
              <a:prstGeom prst="ellipse">
                <a:avLst/>
              </a:prstGeom>
              <a:solidFill>
                <a:schemeClr val="bg1">
                  <a:alpha val="17000"/>
                </a:schemeClr>
              </a:solidFill>
              <a:ln w="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p>
            </p:txBody>
          </p:sp>
        </p:grpSp>
        <p:sp>
          <p:nvSpPr>
            <p:cNvPr id="129" name="TextBox 128"/>
            <p:cNvSpPr txBox="1"/>
            <p:nvPr/>
          </p:nvSpPr>
          <p:spPr>
            <a:xfrm>
              <a:off x="1500166" y="357166"/>
              <a:ext cx="357190" cy="523220"/>
            </a:xfrm>
            <a:prstGeom prst="rect">
              <a:avLst/>
            </a:prstGeom>
            <a:noFill/>
          </p:spPr>
          <p:txBody>
            <a:bodyPr wrap="square" rtlCol="0">
              <a:spAutoFit/>
            </a:bodyPr>
            <a:lstStyle/>
            <a:p>
              <a:pPr algn="ctr"/>
              <a:r>
                <a:rPr lang="en-GB" sz="2800" b="1" dirty="0" smtClean="0">
                  <a:solidFill>
                    <a:srgbClr val="00B0F0"/>
                  </a:solidFill>
                  <a:latin typeface="Agency FB" pitchFamily="34" charset="0"/>
                </a:rPr>
                <a:t>i</a:t>
              </a:r>
              <a:endParaRPr lang="en-GB" sz="2800" b="1" dirty="0">
                <a:solidFill>
                  <a:srgbClr val="00B0F0"/>
                </a:solidFill>
                <a:latin typeface="Agency FB" pitchFamily="34" charset="0"/>
              </a:endParaRPr>
            </a:p>
          </p:txBody>
        </p:sp>
        <p:sp>
          <p:nvSpPr>
            <p:cNvPr id="130" name="TextBox 129"/>
            <p:cNvSpPr txBox="1"/>
            <p:nvPr/>
          </p:nvSpPr>
          <p:spPr>
            <a:xfrm>
              <a:off x="5357818" y="428604"/>
              <a:ext cx="357190" cy="523220"/>
            </a:xfrm>
            <a:prstGeom prst="rect">
              <a:avLst/>
            </a:prstGeom>
            <a:noFill/>
          </p:spPr>
          <p:txBody>
            <a:bodyPr wrap="square" rtlCol="0">
              <a:spAutoFit/>
            </a:bodyPr>
            <a:lstStyle/>
            <a:p>
              <a:pPr algn="ctr"/>
              <a:r>
                <a:rPr lang="en-GB" sz="2800" b="1" dirty="0" smtClean="0">
                  <a:solidFill>
                    <a:srgbClr val="00B0F0"/>
                  </a:solidFill>
                  <a:latin typeface="Agency FB" pitchFamily="34" charset="0"/>
                </a:rPr>
                <a:t>ii</a:t>
              </a:r>
              <a:endParaRPr lang="en-GB" sz="2800" b="1" dirty="0">
                <a:solidFill>
                  <a:srgbClr val="00B0F0"/>
                </a:solidFill>
                <a:latin typeface="Agency FB" pitchFamily="34" charset="0"/>
              </a:endParaRPr>
            </a:p>
          </p:txBody>
        </p:sp>
        <p:sp>
          <p:nvSpPr>
            <p:cNvPr id="135" name="TextBox 134"/>
            <p:cNvSpPr txBox="1"/>
            <p:nvPr/>
          </p:nvSpPr>
          <p:spPr>
            <a:xfrm>
              <a:off x="5000628" y="2214554"/>
              <a:ext cx="428628" cy="523220"/>
            </a:xfrm>
            <a:prstGeom prst="rect">
              <a:avLst/>
            </a:prstGeom>
            <a:noFill/>
          </p:spPr>
          <p:txBody>
            <a:bodyPr wrap="square" rtlCol="0">
              <a:spAutoFit/>
            </a:bodyPr>
            <a:lstStyle/>
            <a:p>
              <a:pPr algn="ctr"/>
              <a:r>
                <a:rPr lang="en-GB" sz="2800" b="1" dirty="0" smtClean="0">
                  <a:solidFill>
                    <a:srgbClr val="00B0F0"/>
                  </a:solidFill>
                  <a:latin typeface="Agency FB" pitchFamily="34" charset="0"/>
                </a:rPr>
                <a:t>iii</a:t>
              </a:r>
              <a:endParaRPr lang="en-GB" sz="2800" b="1" dirty="0">
                <a:solidFill>
                  <a:srgbClr val="00B0F0"/>
                </a:solidFill>
                <a:latin typeface="Agency FB" pitchFamily="34" charset="0"/>
              </a:endParaRPr>
            </a:p>
          </p:txBody>
        </p:sp>
        <p:sp>
          <p:nvSpPr>
            <p:cNvPr id="136" name="TextBox 135"/>
            <p:cNvSpPr txBox="1"/>
            <p:nvPr/>
          </p:nvSpPr>
          <p:spPr>
            <a:xfrm>
              <a:off x="6429388" y="4286256"/>
              <a:ext cx="428628" cy="523220"/>
            </a:xfrm>
            <a:prstGeom prst="rect">
              <a:avLst/>
            </a:prstGeom>
            <a:noFill/>
          </p:spPr>
          <p:txBody>
            <a:bodyPr wrap="square" rtlCol="0">
              <a:spAutoFit/>
            </a:bodyPr>
            <a:lstStyle/>
            <a:p>
              <a:pPr algn="ctr"/>
              <a:r>
                <a:rPr lang="en-GB" sz="2800" b="1" dirty="0" smtClean="0">
                  <a:solidFill>
                    <a:srgbClr val="00B0F0"/>
                  </a:solidFill>
                  <a:latin typeface="Agency FB" pitchFamily="34" charset="0"/>
                </a:rPr>
                <a:t>iv</a:t>
              </a:r>
              <a:endParaRPr lang="en-GB" sz="2800" b="1" dirty="0">
                <a:solidFill>
                  <a:srgbClr val="00B0F0"/>
                </a:solidFill>
                <a:latin typeface="Agency FB" pitchFamily="34" charset="0"/>
              </a:endParaRPr>
            </a:p>
          </p:txBody>
        </p:sp>
      </p:gr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TotalTime>
  <Words>485</Words>
  <Application>Microsoft Office PowerPoint</Application>
  <PresentationFormat>On-screen Show (4:3)</PresentationFormat>
  <Paragraphs>83</Paragraphs>
  <Slides>4</Slides>
  <Notes>0</Notes>
  <HiddenSlides>0</HiddenSlides>
  <MMClips>0</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Office Theme</vt:lpstr>
      <vt:lpstr>Slide 1</vt:lpstr>
      <vt:lpstr>Slide 2</vt:lpstr>
      <vt:lpstr>Slide 3</vt:lpstr>
      <vt:lpstr>Slide 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Windows User</dc:creator>
  <cp:lastModifiedBy>Windows User</cp:lastModifiedBy>
  <cp:revision>1</cp:revision>
  <dcterms:created xsi:type="dcterms:W3CDTF">2023-04-26T08:47:41Z</dcterms:created>
  <dcterms:modified xsi:type="dcterms:W3CDTF">2023-04-26T08:51:27Z</dcterms:modified>
</cp:coreProperties>
</file>