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BD433-A56A-4D75-902C-92B0096BE11D}" type="datetimeFigureOut">
              <a:rPr lang="en-US" smtClean="0"/>
              <a:t>3/23/2023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A31A4-C8CC-4A8B-8856-7D78DA460D6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/>
          <p:nvPr/>
        </p:nvGrpSpPr>
        <p:grpSpPr>
          <a:xfrm>
            <a:off x="523072" y="261022"/>
            <a:ext cx="8097857" cy="6335957"/>
            <a:chOff x="428596" y="142852"/>
            <a:chExt cx="8097857" cy="6335957"/>
          </a:xfrm>
        </p:grpSpPr>
        <p:grpSp>
          <p:nvGrpSpPr>
            <p:cNvPr id="3" name="Group 18"/>
            <p:cNvGrpSpPr/>
            <p:nvPr/>
          </p:nvGrpSpPr>
          <p:grpSpPr>
            <a:xfrm>
              <a:off x="428596" y="285728"/>
              <a:ext cx="8097857" cy="4582556"/>
              <a:chOff x="642910" y="285728"/>
              <a:chExt cx="8097857" cy="4582556"/>
            </a:xfrm>
          </p:grpSpPr>
          <p:pic>
            <p:nvPicPr>
              <p:cNvPr id="1026" name="Picture 2" descr="C:\Users\Darkdoji\Desktop\A_Paper Trades\End Behaviours High\Peter Corrections\Gol;d Close\FLE.PN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642910" y="928670"/>
                <a:ext cx="8097857" cy="3939614"/>
              </a:xfrm>
              <a:prstGeom prst="snip2Diag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88900" algn="tl" rotWithShape="0">
                  <a:srgbClr val="000000">
                    <a:alpha val="45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857224" y="3143248"/>
                <a:ext cx="428628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Buy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1643042" y="2571744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SELL</a:t>
                </a:r>
                <a:endParaRPr lang="en-GB" b="1" dirty="0">
                  <a:latin typeface="Agency FB" pitchFamily="34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357290" y="3714752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Entry 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643042" y="2285992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EXIT</a:t>
                </a:r>
                <a:endParaRPr lang="en-GB" b="1" dirty="0">
                  <a:latin typeface="Agency FB" pitchFamily="34" charset="0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2714612" y="1857364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SELL</a:t>
                </a:r>
                <a:endParaRPr lang="en-GB" b="1" dirty="0">
                  <a:latin typeface="Agency FB" pitchFamily="34" charset="0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714612" y="1571612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EXIT</a:t>
                </a:r>
                <a:endParaRPr lang="en-GB" b="1" dirty="0">
                  <a:latin typeface="Agency FB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3500430" y="571480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SELL</a:t>
                </a:r>
                <a:endParaRPr lang="en-GB" b="1" dirty="0">
                  <a:latin typeface="Agency FB" pitchFamily="34" charset="0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500430" y="285728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EXIT</a:t>
                </a:r>
                <a:endParaRPr lang="en-GB" b="1" dirty="0">
                  <a:latin typeface="Agency FB" pitchFamily="34" charset="0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80678" y="3908351"/>
                <a:ext cx="428628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Buy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143108" y="4194103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Entry 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214678" y="2836781"/>
                <a:ext cx="428628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Buy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3177108" y="3122533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Entry 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109504" y="2214554"/>
                <a:ext cx="428628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Buy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4071934" y="2500306"/>
                <a:ext cx="500066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Entry 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286248" y="1000108"/>
                <a:ext cx="428628" cy="306467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b="1" dirty="0" smtClean="0">
                    <a:latin typeface="Agency FB" pitchFamily="34" charset="0"/>
                  </a:rPr>
                  <a:t>???</a:t>
                </a:r>
                <a:endParaRPr lang="en-GB" sz="1200" b="1" dirty="0">
                  <a:latin typeface="Agency FB" pitchFamily="34" charset="0"/>
                </a:endParaRPr>
              </a:p>
            </p:txBody>
          </p:sp>
        </p:grpSp>
        <p:cxnSp>
          <p:nvCxnSpPr>
            <p:cNvPr id="20" name="Straight Connector 19"/>
            <p:cNvCxnSpPr/>
            <p:nvPr/>
          </p:nvCxnSpPr>
          <p:spPr>
            <a:xfrm rot="5400000" flipH="1" flipV="1">
              <a:off x="142844" y="4643446"/>
              <a:ext cx="1428760" cy="1"/>
            </a:xfrm>
            <a:prstGeom prst="line">
              <a:avLst/>
            </a:prstGeom>
            <a:ln w="28575">
              <a:solidFill>
                <a:srgbClr val="FFC000"/>
              </a:solidFill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 flipH="1" flipV="1">
              <a:off x="3648069" y="495281"/>
              <a:ext cx="714380" cy="295274"/>
            </a:xfrm>
            <a:prstGeom prst="line">
              <a:avLst/>
            </a:prstGeom>
            <a:ln w="28575">
              <a:solidFill>
                <a:srgbClr val="FFC000"/>
              </a:solidFill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857224" y="5192925"/>
              <a:ext cx="150019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Agency FB" pitchFamily="34" charset="0"/>
                </a:rPr>
                <a:t>Start of Diagonal (M)</a:t>
              </a:r>
              <a:endParaRPr lang="en-GB" sz="1400" b="1" dirty="0">
                <a:latin typeface="Agency FB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214810" y="142852"/>
              <a:ext cx="150019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Agency FB" pitchFamily="34" charset="0"/>
                </a:rPr>
                <a:t>End of Diagonal (M)</a:t>
              </a:r>
              <a:endParaRPr lang="en-GB" sz="1400" b="1" dirty="0">
                <a:latin typeface="Agency FB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786050" y="5000636"/>
              <a:ext cx="17145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Agency FB" pitchFamily="34" charset="0"/>
                </a:rPr>
                <a:t>Diagonals within diagonal </a:t>
              </a:r>
              <a:endParaRPr lang="en-GB" sz="1400" b="1" dirty="0">
                <a:latin typeface="Agency FB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71802" y="5357826"/>
              <a:ext cx="20717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Agency FB" pitchFamily="34" charset="0"/>
                </a:rPr>
                <a:t>Inverse on Trades in Direction</a:t>
              </a:r>
              <a:endParaRPr lang="en-GB" sz="1400" b="1" dirty="0">
                <a:latin typeface="Agency FB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57554" y="5764429"/>
              <a:ext cx="507209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Agency FB" pitchFamily="34" charset="0"/>
                </a:rPr>
                <a:t>Take Profit counter cycle but note counter cycle trades are rough and short.</a:t>
              </a:r>
              <a:endParaRPr lang="en-GB" sz="1400" b="1" dirty="0">
                <a:latin typeface="Agency FB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43306" y="6171032"/>
              <a:ext cx="24288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>
                  <a:latin typeface="Agency FB" pitchFamily="34" charset="0"/>
                </a:rPr>
                <a:t>Why? Market fractals are affine.</a:t>
              </a:r>
              <a:endParaRPr lang="en-GB" sz="1400" b="1" dirty="0">
                <a:latin typeface="Agency FB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28596" y="334012"/>
              <a:ext cx="25003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 smtClean="0">
                  <a:latin typeface="Agency FB" pitchFamily="34" charset="0"/>
                </a:rPr>
                <a:t>Inverse On Trading </a:t>
              </a:r>
              <a:endParaRPr lang="en-GB" sz="2800" b="1" dirty="0">
                <a:latin typeface="Agency FB" pitchFamily="34" charset="0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59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1</cp:revision>
  <dcterms:created xsi:type="dcterms:W3CDTF">2023-03-23T11:02:19Z</dcterms:created>
  <dcterms:modified xsi:type="dcterms:W3CDTF">2023-03-23T11:03:22Z</dcterms:modified>
</cp:coreProperties>
</file>